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8" r:id="rId10"/>
    <p:sldId id="270" r:id="rId11"/>
    <p:sldId id="271" r:id="rId12"/>
    <p:sldId id="272" r:id="rId13"/>
    <p:sldId id="273" r:id="rId14"/>
    <p:sldId id="275" r:id="rId15"/>
    <p:sldId id="274" r:id="rId16"/>
    <p:sldId id="276" r:id="rId17"/>
    <p:sldId id="280" r:id="rId18"/>
    <p:sldId id="281" r:id="rId19"/>
    <p:sldId id="282" r:id="rId20"/>
    <p:sldId id="283" r:id="rId21"/>
    <p:sldId id="330" r:id="rId22"/>
    <p:sldId id="329" r:id="rId23"/>
    <p:sldId id="326" r:id="rId24"/>
    <p:sldId id="284" r:id="rId25"/>
    <p:sldId id="285" r:id="rId26"/>
    <p:sldId id="291" r:id="rId27"/>
    <p:sldId id="292" r:id="rId28"/>
    <p:sldId id="293" r:id="rId29"/>
    <p:sldId id="289" r:id="rId30"/>
    <p:sldId id="290" r:id="rId31"/>
    <p:sldId id="296" r:id="rId32"/>
    <p:sldId id="327" r:id="rId33"/>
    <p:sldId id="331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28" r:id="rId42"/>
    <p:sldId id="379" r:id="rId43"/>
    <p:sldId id="380" r:id="rId44"/>
    <p:sldId id="403" r:id="rId45"/>
    <p:sldId id="381" r:id="rId46"/>
    <p:sldId id="382" r:id="rId47"/>
    <p:sldId id="422" r:id="rId48"/>
    <p:sldId id="383" r:id="rId49"/>
    <p:sldId id="384" r:id="rId50"/>
    <p:sldId id="398" r:id="rId51"/>
    <p:sldId id="437" r:id="rId52"/>
    <p:sldId id="392" r:id="rId53"/>
    <p:sldId id="402" r:id="rId54"/>
    <p:sldId id="405" r:id="rId55"/>
    <p:sldId id="441" r:id="rId56"/>
    <p:sldId id="393" r:id="rId57"/>
    <p:sldId id="420" r:id="rId58"/>
    <p:sldId id="432" r:id="rId59"/>
    <p:sldId id="389" r:id="rId60"/>
    <p:sldId id="378" r:id="rId61"/>
    <p:sldId id="438" r:id="rId62"/>
    <p:sldId id="412" r:id="rId63"/>
    <p:sldId id="439" r:id="rId64"/>
    <p:sldId id="399" r:id="rId65"/>
    <p:sldId id="401" r:id="rId66"/>
    <p:sldId id="443" r:id="rId67"/>
    <p:sldId id="442" r:id="rId68"/>
    <p:sldId id="444" r:id="rId69"/>
    <p:sldId id="446" r:id="rId70"/>
    <p:sldId id="449" r:id="rId71"/>
    <p:sldId id="451" r:id="rId72"/>
    <p:sldId id="448" r:id="rId73"/>
    <p:sldId id="447" r:id="rId74"/>
    <p:sldId id="445" r:id="rId75"/>
    <p:sldId id="417" r:id="rId76"/>
    <p:sldId id="440" r:id="rId77"/>
    <p:sldId id="388" r:id="rId78"/>
    <p:sldId id="426" r:id="rId79"/>
    <p:sldId id="395" r:id="rId80"/>
    <p:sldId id="387" r:id="rId81"/>
    <p:sldId id="416" r:id="rId82"/>
    <p:sldId id="425" r:id="rId83"/>
    <p:sldId id="397" r:id="rId84"/>
    <p:sldId id="400" r:id="rId85"/>
    <p:sldId id="427" r:id="rId86"/>
    <p:sldId id="404" r:id="rId87"/>
    <p:sldId id="411" r:id="rId88"/>
    <p:sldId id="415" r:id="rId89"/>
    <p:sldId id="428" r:id="rId90"/>
    <p:sldId id="452" r:id="rId91"/>
    <p:sldId id="413" r:id="rId92"/>
    <p:sldId id="454" r:id="rId93"/>
    <p:sldId id="455" r:id="rId94"/>
    <p:sldId id="456" r:id="rId95"/>
    <p:sldId id="457" r:id="rId96"/>
    <p:sldId id="458" r:id="rId97"/>
    <p:sldId id="459" r:id="rId98"/>
    <p:sldId id="460" r:id="rId99"/>
    <p:sldId id="396" r:id="rId100"/>
    <p:sldId id="410" r:id="rId101"/>
    <p:sldId id="433" r:id="rId102"/>
    <p:sldId id="461" r:id="rId103"/>
    <p:sldId id="463" r:id="rId104"/>
    <p:sldId id="462" r:id="rId105"/>
    <p:sldId id="320" r:id="rId106"/>
    <p:sldId id="429" r:id="rId107"/>
    <p:sldId id="430" r:id="rId108"/>
    <p:sldId id="321" r:id="rId109"/>
    <p:sldId id="332" r:id="rId110"/>
    <p:sldId id="333" r:id="rId111"/>
    <p:sldId id="334" r:id="rId112"/>
    <p:sldId id="335" r:id="rId113"/>
    <p:sldId id="336" r:id="rId114"/>
    <p:sldId id="337" r:id="rId115"/>
    <p:sldId id="338" r:id="rId116"/>
    <p:sldId id="339" r:id="rId117"/>
    <p:sldId id="340" r:id="rId118"/>
    <p:sldId id="341" r:id="rId119"/>
    <p:sldId id="342" r:id="rId120"/>
    <p:sldId id="343" r:id="rId121"/>
    <p:sldId id="344" r:id="rId122"/>
    <p:sldId id="345" r:id="rId123"/>
    <p:sldId id="346" r:id="rId124"/>
    <p:sldId id="347" r:id="rId125"/>
    <p:sldId id="348" r:id="rId126"/>
    <p:sldId id="349" r:id="rId127"/>
    <p:sldId id="350" r:id="rId128"/>
    <p:sldId id="351" r:id="rId129"/>
    <p:sldId id="352" r:id="rId130"/>
    <p:sldId id="353" r:id="rId131"/>
    <p:sldId id="354" r:id="rId132"/>
    <p:sldId id="355" r:id="rId133"/>
    <p:sldId id="356" r:id="rId134"/>
    <p:sldId id="357" r:id="rId135"/>
    <p:sldId id="358" r:id="rId136"/>
    <p:sldId id="359" r:id="rId137"/>
    <p:sldId id="360" r:id="rId138"/>
    <p:sldId id="361" r:id="rId139"/>
    <p:sldId id="362" r:id="rId140"/>
    <p:sldId id="363" r:id="rId141"/>
    <p:sldId id="364" r:id="rId142"/>
    <p:sldId id="365" r:id="rId143"/>
    <p:sldId id="366" r:id="rId144"/>
    <p:sldId id="367" r:id="rId145"/>
    <p:sldId id="325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0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5E5C8-D19E-48D3-9725-0AC8DD57503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45984-5139-49F2-A1AD-ADDAC1752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5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8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6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55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14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18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6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52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44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7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6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42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45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14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2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26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8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48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92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44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2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3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54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60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2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75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5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66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64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09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9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4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3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02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76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755C-8452-4409-B52C-A4CC0B37CAAF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8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4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8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50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8EC8-14EC-4C86-BA92-EA5489251AD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0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9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1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596000" y="2523800"/>
            <a:ext cx="5000000" cy="10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1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1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1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1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1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1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1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1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1200" b="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193200" y="3732500"/>
            <a:ext cx="3805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4193200" y="4167600"/>
            <a:ext cx="38056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691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5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2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93A22-74F1-406A-8564-C853C014F22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08C7-4D05-4075-BDFA-94D718D1A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2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6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59.mp3"/><Relationship Id="rId1" Type="http://schemas.microsoft.com/office/2007/relationships/media" Target="../media/media159.mp3"/><Relationship Id="rId6" Type="http://schemas.openxmlformats.org/officeDocument/2006/relationships/audio" Target="../media/media161.mp3"/><Relationship Id="rId5" Type="http://schemas.microsoft.com/office/2007/relationships/media" Target="../media/media161.mp3"/><Relationship Id="rId4" Type="http://schemas.openxmlformats.org/officeDocument/2006/relationships/audio" Target="../media/media160.mp3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6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62.mp3"/><Relationship Id="rId1" Type="http://schemas.microsoft.com/office/2007/relationships/media" Target="../media/media162.mp3"/><Relationship Id="rId6" Type="http://schemas.openxmlformats.org/officeDocument/2006/relationships/audio" Target="../media/media164.mp3"/><Relationship Id="rId5" Type="http://schemas.microsoft.com/office/2007/relationships/media" Target="../media/media164.mp3"/><Relationship Id="rId4" Type="http://schemas.openxmlformats.org/officeDocument/2006/relationships/audio" Target="../media/media163.mp3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6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65.mp3"/><Relationship Id="rId1" Type="http://schemas.microsoft.com/office/2007/relationships/media" Target="../media/media165.mp3"/><Relationship Id="rId6" Type="http://schemas.openxmlformats.org/officeDocument/2006/relationships/audio" Target="../media/media167.mp3"/><Relationship Id="rId5" Type="http://schemas.microsoft.com/office/2007/relationships/media" Target="../media/media167.mp3"/><Relationship Id="rId4" Type="http://schemas.openxmlformats.org/officeDocument/2006/relationships/audio" Target="../media/media166.mp3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6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68.mp3"/><Relationship Id="rId1" Type="http://schemas.microsoft.com/office/2007/relationships/media" Target="../media/media168.mp3"/><Relationship Id="rId6" Type="http://schemas.openxmlformats.org/officeDocument/2006/relationships/audio" Target="../media/media170.mp3"/><Relationship Id="rId5" Type="http://schemas.microsoft.com/office/2007/relationships/media" Target="../media/media170.mp3"/><Relationship Id="rId4" Type="http://schemas.openxmlformats.org/officeDocument/2006/relationships/audio" Target="../media/media169.mp3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7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71.mp3"/><Relationship Id="rId1" Type="http://schemas.microsoft.com/office/2007/relationships/media" Target="../media/media171.mp3"/><Relationship Id="rId6" Type="http://schemas.openxmlformats.org/officeDocument/2006/relationships/audio" Target="../media/media173.mp3"/><Relationship Id="rId5" Type="http://schemas.microsoft.com/office/2007/relationships/media" Target="../media/media173.mp3"/><Relationship Id="rId4" Type="http://schemas.openxmlformats.org/officeDocument/2006/relationships/audio" Target="../media/media172.mp3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media" Target="../media/media175.mp3"/><Relationship Id="rId2" Type="http://schemas.openxmlformats.org/officeDocument/2006/relationships/audio" Target="../media/media174.mp3"/><Relationship Id="rId1" Type="http://schemas.microsoft.com/office/2007/relationships/media" Target="../media/media174.mp3"/><Relationship Id="rId6" Type="http://schemas.openxmlformats.org/officeDocument/2006/relationships/image" Target="../media/image12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5.mp3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media" Target="../media/media177.mp3"/><Relationship Id="rId2" Type="http://schemas.openxmlformats.org/officeDocument/2006/relationships/audio" Target="../media/media176.mp3"/><Relationship Id="rId1" Type="http://schemas.microsoft.com/office/2007/relationships/media" Target="../media/media176.mp3"/><Relationship Id="rId6" Type="http://schemas.openxmlformats.org/officeDocument/2006/relationships/image" Target="../media/image12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7.mp3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microsoft.com/office/2007/relationships/media" Target="../media/media17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72.mp3"/><Relationship Id="rId1" Type="http://schemas.microsoft.com/office/2007/relationships/media" Target="../media/media172.mp3"/><Relationship Id="rId6" Type="http://schemas.openxmlformats.org/officeDocument/2006/relationships/audio" Target="../media/media179.mp3"/><Relationship Id="rId5" Type="http://schemas.microsoft.com/office/2007/relationships/media" Target="../media/media179.mp3"/><Relationship Id="rId10" Type="http://schemas.openxmlformats.org/officeDocument/2006/relationships/image" Target="../media/image121.png"/><Relationship Id="rId4" Type="http://schemas.openxmlformats.org/officeDocument/2006/relationships/audio" Target="../media/media178.mp3"/><Relationship Id="rId9" Type="http://schemas.openxmlformats.org/officeDocument/2006/relationships/image" Target="../media/image1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6.mp3"/><Relationship Id="rId5" Type="http://schemas.microsoft.com/office/2007/relationships/media" Target="../media/media6.mp3"/><Relationship Id="rId4" Type="http://schemas.openxmlformats.org/officeDocument/2006/relationships/audio" Target="../media/media5.mp3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5" Type="http://schemas.microsoft.com/office/2007/relationships/media" Target="../media/media9.mp3"/><Relationship Id="rId4" Type="http://schemas.openxmlformats.org/officeDocument/2006/relationships/audio" Target="../media/media8.mp3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4" Type="http://schemas.openxmlformats.org/officeDocument/2006/relationships/audio" Target="../media/media11.mp3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audio" Target="../media/media14.mp3"/><Relationship Id="rId5" Type="http://schemas.microsoft.com/office/2007/relationships/media" Target="../media/media14.mp3"/><Relationship Id="rId4" Type="http://schemas.openxmlformats.org/officeDocument/2006/relationships/audio" Target="../media/media13.mp3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audio" Target="../media/media17.mp3"/><Relationship Id="rId5" Type="http://schemas.microsoft.com/office/2007/relationships/media" Target="../media/media17.mp3"/><Relationship Id="rId4" Type="http://schemas.openxmlformats.org/officeDocument/2006/relationships/audio" Target="../media/media16.mp3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audio" Target="../media/media14.mp3"/><Relationship Id="rId5" Type="http://schemas.microsoft.com/office/2007/relationships/media" Target="../media/media14.mp3"/><Relationship Id="rId4" Type="http://schemas.openxmlformats.org/officeDocument/2006/relationships/audio" Target="../media/media19.mp3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2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audio" Target="../media/media22.mp3"/><Relationship Id="rId5" Type="http://schemas.microsoft.com/office/2007/relationships/media" Target="../media/media22.mp3"/><Relationship Id="rId4" Type="http://schemas.openxmlformats.org/officeDocument/2006/relationships/audio" Target="../media/media21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2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audio" Target="../media/media25.mp3"/><Relationship Id="rId5" Type="http://schemas.microsoft.com/office/2007/relationships/media" Target="../media/media25.mp3"/><Relationship Id="rId4" Type="http://schemas.openxmlformats.org/officeDocument/2006/relationships/audio" Target="../media/media24.mp3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2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audio" Target="../media/media27.mp3"/><Relationship Id="rId5" Type="http://schemas.microsoft.com/office/2007/relationships/media" Target="../media/media27.mp3"/><Relationship Id="rId4" Type="http://schemas.openxmlformats.org/officeDocument/2006/relationships/audio" Target="../media/media26.mp3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2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audio" Target="../media/media30.mp3"/><Relationship Id="rId5" Type="http://schemas.microsoft.com/office/2007/relationships/media" Target="../media/media30.mp3"/><Relationship Id="rId4" Type="http://schemas.openxmlformats.org/officeDocument/2006/relationships/audio" Target="../media/media29.mp3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3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audio" Target="../media/media33.mp3"/><Relationship Id="rId5" Type="http://schemas.microsoft.com/office/2007/relationships/media" Target="../media/media33.mp3"/><Relationship Id="rId4" Type="http://schemas.openxmlformats.org/officeDocument/2006/relationships/audio" Target="../media/media32.mp3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3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audio" Target="../media/media36.mp3"/><Relationship Id="rId5" Type="http://schemas.microsoft.com/office/2007/relationships/media" Target="../media/media36.mp3"/><Relationship Id="rId4" Type="http://schemas.openxmlformats.org/officeDocument/2006/relationships/audio" Target="../media/media35.mp3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media" Target="../media/media20.mp3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12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p3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3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audio" Target="../media/media40.mp3"/><Relationship Id="rId5" Type="http://schemas.microsoft.com/office/2007/relationships/media" Target="../media/media40.mp3"/><Relationship Id="rId4" Type="http://schemas.openxmlformats.org/officeDocument/2006/relationships/audio" Target="../media/media39.mp3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4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audio" Target="../media/media43.mp3"/><Relationship Id="rId5" Type="http://schemas.microsoft.com/office/2007/relationships/media" Target="../media/media43.mp3"/><Relationship Id="rId4" Type="http://schemas.openxmlformats.org/officeDocument/2006/relationships/audio" Target="../media/media42.mp3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4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6" Type="http://schemas.openxmlformats.org/officeDocument/2006/relationships/audio" Target="../media/media46.mp3"/><Relationship Id="rId5" Type="http://schemas.microsoft.com/office/2007/relationships/media" Target="../media/media46.mp3"/><Relationship Id="rId4" Type="http://schemas.openxmlformats.org/officeDocument/2006/relationships/audio" Target="../media/media45.mp3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4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audio" Target="../media/media49.mp3"/><Relationship Id="rId5" Type="http://schemas.microsoft.com/office/2007/relationships/media" Target="../media/media49.mp3"/><Relationship Id="rId4" Type="http://schemas.openxmlformats.org/officeDocument/2006/relationships/audio" Target="../media/media48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5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audio" Target="../media/media51.mp3"/><Relationship Id="rId5" Type="http://schemas.microsoft.com/office/2007/relationships/media" Target="../media/media51.mp3"/><Relationship Id="rId4" Type="http://schemas.openxmlformats.org/officeDocument/2006/relationships/audio" Target="../media/media50.mp3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5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audio" Target="../media/media54.mp3"/><Relationship Id="rId5" Type="http://schemas.microsoft.com/office/2007/relationships/media" Target="../media/media54.mp3"/><Relationship Id="rId4" Type="http://schemas.openxmlformats.org/officeDocument/2006/relationships/audio" Target="../media/media53.mp3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5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audio" Target="../media/media57.mp3"/><Relationship Id="rId5" Type="http://schemas.microsoft.com/office/2007/relationships/media" Target="../media/media57.mp3"/><Relationship Id="rId4" Type="http://schemas.openxmlformats.org/officeDocument/2006/relationships/audio" Target="../media/media56.mp3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5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6" Type="http://schemas.openxmlformats.org/officeDocument/2006/relationships/audio" Target="../media/media60.mp3"/><Relationship Id="rId5" Type="http://schemas.microsoft.com/office/2007/relationships/media" Target="../media/media60.mp3"/><Relationship Id="rId4" Type="http://schemas.openxmlformats.org/officeDocument/2006/relationships/audio" Target="../media/media59.mp3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6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6" Type="http://schemas.openxmlformats.org/officeDocument/2006/relationships/audio" Target="../media/media63.mp3"/><Relationship Id="rId5" Type="http://schemas.microsoft.com/office/2007/relationships/media" Target="../media/media63.mp3"/><Relationship Id="rId4" Type="http://schemas.openxmlformats.org/officeDocument/2006/relationships/audio" Target="../media/media62.mp3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6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6" Type="http://schemas.openxmlformats.org/officeDocument/2006/relationships/audio" Target="../media/media66.mp3"/><Relationship Id="rId5" Type="http://schemas.microsoft.com/office/2007/relationships/media" Target="../media/media66.mp3"/><Relationship Id="rId4" Type="http://schemas.openxmlformats.org/officeDocument/2006/relationships/audio" Target="../media/media65.mp3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6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audio" Target="../media/media69.mp3"/><Relationship Id="rId5" Type="http://schemas.microsoft.com/office/2007/relationships/media" Target="../media/media69.mp3"/><Relationship Id="rId4" Type="http://schemas.openxmlformats.org/officeDocument/2006/relationships/audio" Target="../media/media68.mp3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7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audio" Target="../media/media71.mp3"/><Relationship Id="rId5" Type="http://schemas.microsoft.com/office/2007/relationships/media" Target="../media/media71.mp3"/><Relationship Id="rId4" Type="http://schemas.openxmlformats.org/officeDocument/2006/relationships/audio" Target="../media/media70.mp3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7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6" Type="http://schemas.openxmlformats.org/officeDocument/2006/relationships/audio" Target="../media/media74.mp3"/><Relationship Id="rId5" Type="http://schemas.microsoft.com/office/2007/relationships/media" Target="../media/media74.mp3"/><Relationship Id="rId4" Type="http://schemas.openxmlformats.org/officeDocument/2006/relationships/audio" Target="../media/media73.mp3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7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audio" Target="../media/media63.mp3"/><Relationship Id="rId5" Type="http://schemas.microsoft.com/office/2007/relationships/media" Target="../media/media63.mp3"/><Relationship Id="rId4" Type="http://schemas.openxmlformats.org/officeDocument/2006/relationships/audio" Target="../media/media75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5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6" Type="http://schemas.openxmlformats.org/officeDocument/2006/relationships/audio" Target="../media/media77.mp3"/><Relationship Id="rId5" Type="http://schemas.microsoft.com/office/2007/relationships/media" Target="../media/media77.mp3"/><Relationship Id="rId4" Type="http://schemas.openxmlformats.org/officeDocument/2006/relationships/audio" Target="../media/media55.mp3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media" Target="../media/media79.mp3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6" Type="http://schemas.openxmlformats.org/officeDocument/2006/relationships/image" Target="../media/image12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9.mp3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8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6" Type="http://schemas.openxmlformats.org/officeDocument/2006/relationships/audio" Target="../media/media82.mp3"/><Relationship Id="rId5" Type="http://schemas.microsoft.com/office/2007/relationships/media" Target="../media/media82.mp3"/><Relationship Id="rId4" Type="http://schemas.openxmlformats.org/officeDocument/2006/relationships/audio" Target="../media/media81.mp3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8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6" Type="http://schemas.openxmlformats.org/officeDocument/2006/relationships/audio" Target="../media/media85.mp3"/><Relationship Id="rId5" Type="http://schemas.microsoft.com/office/2007/relationships/media" Target="../media/media85.mp3"/><Relationship Id="rId4" Type="http://schemas.openxmlformats.org/officeDocument/2006/relationships/audio" Target="../media/media84.mp3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8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6" Type="http://schemas.openxmlformats.org/officeDocument/2006/relationships/audio" Target="../media/media88.mp3"/><Relationship Id="rId5" Type="http://schemas.microsoft.com/office/2007/relationships/media" Target="../media/media88.mp3"/><Relationship Id="rId4" Type="http://schemas.openxmlformats.org/officeDocument/2006/relationships/audio" Target="../media/media87.mp3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9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audio" Target="../media/media91.mp3"/><Relationship Id="rId5" Type="http://schemas.microsoft.com/office/2007/relationships/media" Target="../media/media91.mp3"/><Relationship Id="rId4" Type="http://schemas.openxmlformats.org/officeDocument/2006/relationships/audio" Target="../media/media90.mp3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9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6" Type="http://schemas.openxmlformats.org/officeDocument/2006/relationships/audio" Target="../media/media94.mp3"/><Relationship Id="rId5" Type="http://schemas.microsoft.com/office/2007/relationships/media" Target="../media/media94.mp3"/><Relationship Id="rId4" Type="http://schemas.openxmlformats.org/officeDocument/2006/relationships/audio" Target="../media/media93.mp3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9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audio" Target="../media/media97.mp3"/><Relationship Id="rId5" Type="http://schemas.microsoft.com/office/2007/relationships/media" Target="../media/media97.mp3"/><Relationship Id="rId4" Type="http://schemas.openxmlformats.org/officeDocument/2006/relationships/audio" Target="../media/media96.mp3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9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audio" Target="../media/media100.mp3"/><Relationship Id="rId5" Type="http://schemas.microsoft.com/office/2007/relationships/media" Target="../media/media100.mp3"/><Relationship Id="rId4" Type="http://schemas.openxmlformats.org/officeDocument/2006/relationships/audio" Target="../media/media99.mp3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0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1.mp3"/><Relationship Id="rId1" Type="http://schemas.microsoft.com/office/2007/relationships/media" Target="../media/media101.mp3"/><Relationship Id="rId6" Type="http://schemas.openxmlformats.org/officeDocument/2006/relationships/audio" Target="../media/media103.mp3"/><Relationship Id="rId5" Type="http://schemas.microsoft.com/office/2007/relationships/media" Target="../media/media103.mp3"/><Relationship Id="rId4" Type="http://schemas.openxmlformats.org/officeDocument/2006/relationships/audio" Target="../media/media102.mp3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0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6" Type="http://schemas.openxmlformats.org/officeDocument/2006/relationships/audio" Target="../media/media106.mp3"/><Relationship Id="rId5" Type="http://schemas.microsoft.com/office/2007/relationships/media" Target="../media/media106.mp3"/><Relationship Id="rId4" Type="http://schemas.openxmlformats.org/officeDocument/2006/relationships/audio" Target="../media/media105.mp3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0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7.mp3"/><Relationship Id="rId1" Type="http://schemas.microsoft.com/office/2007/relationships/media" Target="../media/media107.mp3"/><Relationship Id="rId6" Type="http://schemas.openxmlformats.org/officeDocument/2006/relationships/audio" Target="../media/media109.mp3"/><Relationship Id="rId5" Type="http://schemas.microsoft.com/office/2007/relationships/media" Target="../media/media109.mp3"/><Relationship Id="rId4" Type="http://schemas.openxmlformats.org/officeDocument/2006/relationships/audio" Target="../media/media108.mp3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0.mp3"/><Relationship Id="rId1" Type="http://schemas.microsoft.com/office/2007/relationships/media" Target="../media/media110.mp3"/><Relationship Id="rId6" Type="http://schemas.openxmlformats.org/officeDocument/2006/relationships/audio" Target="../media/media112.mp3"/><Relationship Id="rId5" Type="http://schemas.microsoft.com/office/2007/relationships/media" Target="../media/media112.mp3"/><Relationship Id="rId4" Type="http://schemas.openxmlformats.org/officeDocument/2006/relationships/audio" Target="../media/media111.mp3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1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3.mp3"/><Relationship Id="rId1" Type="http://schemas.microsoft.com/office/2007/relationships/media" Target="../media/media113.mp3"/><Relationship Id="rId6" Type="http://schemas.openxmlformats.org/officeDocument/2006/relationships/audio" Target="../media/media115.mp3"/><Relationship Id="rId5" Type="http://schemas.microsoft.com/office/2007/relationships/media" Target="../media/media115.mp3"/><Relationship Id="rId4" Type="http://schemas.openxmlformats.org/officeDocument/2006/relationships/audio" Target="../media/media114.mp3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1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6.mp3"/><Relationship Id="rId1" Type="http://schemas.microsoft.com/office/2007/relationships/media" Target="../media/media116.mp3"/><Relationship Id="rId6" Type="http://schemas.openxmlformats.org/officeDocument/2006/relationships/audio" Target="../media/media104.mp3"/><Relationship Id="rId5" Type="http://schemas.microsoft.com/office/2007/relationships/media" Target="../media/media104.mp3"/><Relationship Id="rId4" Type="http://schemas.openxmlformats.org/officeDocument/2006/relationships/audio" Target="../media/media117.mp3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9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8.mp3"/><Relationship Id="rId1" Type="http://schemas.microsoft.com/office/2007/relationships/media" Target="../media/media118.mp3"/><Relationship Id="rId6" Type="http://schemas.openxmlformats.org/officeDocument/2006/relationships/audio" Target="../media/media119.mp3"/><Relationship Id="rId5" Type="http://schemas.microsoft.com/office/2007/relationships/media" Target="../media/media119.mp3"/><Relationship Id="rId4" Type="http://schemas.openxmlformats.org/officeDocument/2006/relationships/audio" Target="../media/media98.mp3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2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0.mp3"/><Relationship Id="rId1" Type="http://schemas.microsoft.com/office/2007/relationships/media" Target="../media/media120.mp3"/><Relationship Id="rId6" Type="http://schemas.openxmlformats.org/officeDocument/2006/relationships/audio" Target="../media/media107.mp3"/><Relationship Id="rId5" Type="http://schemas.microsoft.com/office/2007/relationships/media" Target="../media/media107.mp3"/><Relationship Id="rId4" Type="http://schemas.openxmlformats.org/officeDocument/2006/relationships/audio" Target="../media/media121.mp3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2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2.mp3"/><Relationship Id="rId1" Type="http://schemas.microsoft.com/office/2007/relationships/media" Target="../media/media122.mp3"/><Relationship Id="rId6" Type="http://schemas.openxmlformats.org/officeDocument/2006/relationships/audio" Target="../media/media78.mp3"/><Relationship Id="rId5" Type="http://schemas.microsoft.com/office/2007/relationships/media" Target="../media/media78.mp3"/><Relationship Id="rId4" Type="http://schemas.openxmlformats.org/officeDocument/2006/relationships/audio" Target="../media/media123.mp3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2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4.mp3"/><Relationship Id="rId1" Type="http://schemas.microsoft.com/office/2007/relationships/media" Target="../media/media124.mp3"/><Relationship Id="rId6" Type="http://schemas.openxmlformats.org/officeDocument/2006/relationships/audio" Target="../media/media126.mp3"/><Relationship Id="rId5" Type="http://schemas.microsoft.com/office/2007/relationships/media" Target="../media/media126.mp3"/><Relationship Id="rId4" Type="http://schemas.openxmlformats.org/officeDocument/2006/relationships/audio" Target="../media/media125.mp3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2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6.mp3"/><Relationship Id="rId1" Type="http://schemas.microsoft.com/office/2007/relationships/media" Target="../media/media126.mp3"/><Relationship Id="rId6" Type="http://schemas.openxmlformats.org/officeDocument/2006/relationships/audio" Target="../media/media128.mp3"/><Relationship Id="rId5" Type="http://schemas.microsoft.com/office/2007/relationships/media" Target="../media/media128.mp3"/><Relationship Id="rId4" Type="http://schemas.openxmlformats.org/officeDocument/2006/relationships/audio" Target="../media/media127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30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9.mp3"/><Relationship Id="rId1" Type="http://schemas.microsoft.com/office/2007/relationships/media" Target="../media/media129.mp3"/><Relationship Id="rId6" Type="http://schemas.openxmlformats.org/officeDocument/2006/relationships/audio" Target="../media/media131.mp3"/><Relationship Id="rId5" Type="http://schemas.microsoft.com/office/2007/relationships/media" Target="../media/media131.mp3"/><Relationship Id="rId4" Type="http://schemas.openxmlformats.org/officeDocument/2006/relationships/audio" Target="../media/media130.mp3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3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31.mp3"/><Relationship Id="rId1" Type="http://schemas.microsoft.com/office/2007/relationships/media" Target="../media/media131.mp3"/><Relationship Id="rId6" Type="http://schemas.openxmlformats.org/officeDocument/2006/relationships/audio" Target="../media/media133.mp3"/><Relationship Id="rId5" Type="http://schemas.microsoft.com/office/2007/relationships/media" Target="../media/media133.mp3"/><Relationship Id="rId4" Type="http://schemas.openxmlformats.org/officeDocument/2006/relationships/audio" Target="../media/media132.mp3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3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34.mp3"/><Relationship Id="rId1" Type="http://schemas.microsoft.com/office/2007/relationships/media" Target="../media/media134.mp3"/><Relationship Id="rId6" Type="http://schemas.openxmlformats.org/officeDocument/2006/relationships/audio" Target="../media/media136.mp3"/><Relationship Id="rId5" Type="http://schemas.microsoft.com/office/2007/relationships/media" Target="../media/media136.mp3"/><Relationship Id="rId4" Type="http://schemas.openxmlformats.org/officeDocument/2006/relationships/audio" Target="../media/media135.mp3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3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37.mp3"/><Relationship Id="rId1" Type="http://schemas.microsoft.com/office/2007/relationships/media" Target="../media/media137.mp3"/><Relationship Id="rId6" Type="http://schemas.openxmlformats.org/officeDocument/2006/relationships/audio" Target="../media/media139.mp3"/><Relationship Id="rId5" Type="http://schemas.microsoft.com/office/2007/relationships/media" Target="../media/media139.mp3"/><Relationship Id="rId4" Type="http://schemas.openxmlformats.org/officeDocument/2006/relationships/audio" Target="../media/media138.mp3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4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40.mp3"/><Relationship Id="rId1" Type="http://schemas.microsoft.com/office/2007/relationships/media" Target="../media/media140.mp3"/><Relationship Id="rId6" Type="http://schemas.openxmlformats.org/officeDocument/2006/relationships/audio" Target="../media/media142.mp3"/><Relationship Id="rId5" Type="http://schemas.microsoft.com/office/2007/relationships/media" Target="../media/media142.mp3"/><Relationship Id="rId4" Type="http://schemas.openxmlformats.org/officeDocument/2006/relationships/audio" Target="../media/media141.mp3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4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43.mp3"/><Relationship Id="rId1" Type="http://schemas.microsoft.com/office/2007/relationships/media" Target="../media/media143.mp3"/><Relationship Id="rId6" Type="http://schemas.openxmlformats.org/officeDocument/2006/relationships/audio" Target="../media/media145.mp3"/><Relationship Id="rId5" Type="http://schemas.microsoft.com/office/2007/relationships/media" Target="../media/media145.mp3"/><Relationship Id="rId4" Type="http://schemas.openxmlformats.org/officeDocument/2006/relationships/audio" Target="../media/media144.mp3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4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46.mp3"/><Relationship Id="rId1" Type="http://schemas.microsoft.com/office/2007/relationships/media" Target="../media/media146.mp3"/><Relationship Id="rId6" Type="http://schemas.openxmlformats.org/officeDocument/2006/relationships/audio" Target="../media/media148.mp3"/><Relationship Id="rId5" Type="http://schemas.microsoft.com/office/2007/relationships/media" Target="../media/media148.mp3"/><Relationship Id="rId4" Type="http://schemas.openxmlformats.org/officeDocument/2006/relationships/audio" Target="../media/media147.mp3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2.mp3"/><Relationship Id="rId3" Type="http://schemas.microsoft.com/office/2007/relationships/media" Target="../media/media150.mp3"/><Relationship Id="rId7" Type="http://schemas.microsoft.com/office/2007/relationships/media" Target="../media/media152.mp3"/><Relationship Id="rId2" Type="http://schemas.openxmlformats.org/officeDocument/2006/relationships/audio" Target="../media/media149.mp3"/><Relationship Id="rId1" Type="http://schemas.microsoft.com/office/2007/relationships/media" Target="../media/media149.mp3"/><Relationship Id="rId6" Type="http://schemas.openxmlformats.org/officeDocument/2006/relationships/audio" Target="../media/media151.mp3"/><Relationship Id="rId5" Type="http://schemas.microsoft.com/office/2007/relationships/media" Target="../media/media151.mp3"/><Relationship Id="rId10" Type="http://schemas.openxmlformats.org/officeDocument/2006/relationships/image" Target="../media/image121.png"/><Relationship Id="rId4" Type="http://schemas.openxmlformats.org/officeDocument/2006/relationships/audio" Target="../media/media150.mp3"/><Relationship Id="rId9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54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53.mp3"/><Relationship Id="rId1" Type="http://schemas.microsoft.com/office/2007/relationships/media" Target="../media/media153.mp3"/><Relationship Id="rId6" Type="http://schemas.openxmlformats.org/officeDocument/2006/relationships/audio" Target="../media/media155.mp3"/><Relationship Id="rId5" Type="http://schemas.microsoft.com/office/2007/relationships/media" Target="../media/media155.mp3"/><Relationship Id="rId4" Type="http://schemas.openxmlformats.org/officeDocument/2006/relationships/audio" Target="../media/media154.mp3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media" Target="../media/media15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56.mp3"/><Relationship Id="rId1" Type="http://schemas.microsoft.com/office/2007/relationships/media" Target="../media/media156.mp3"/><Relationship Id="rId6" Type="http://schemas.openxmlformats.org/officeDocument/2006/relationships/audio" Target="../media/media158.mp3"/><Relationship Id="rId5" Type="http://schemas.microsoft.com/office/2007/relationships/media" Target="../media/media158.mp3"/><Relationship Id="rId4" Type="http://schemas.openxmlformats.org/officeDocument/2006/relationships/audio" Target="../media/media157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813BE13-2146-4680-B1DC-A13E195F1BC9}"/>
              </a:ext>
            </a:extLst>
          </p:cNvPr>
          <p:cNvSpPr txBox="1"/>
          <p:nvPr/>
        </p:nvSpPr>
        <p:spPr>
          <a:xfrm>
            <a:off x="4105167" y="1453314"/>
            <a:ext cx="3085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VÒNG III </a:t>
            </a:r>
          </a:p>
          <a:p>
            <a:pPr algn="ctr"/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pic>
        <p:nvPicPr>
          <p:cNvPr id="16" name="Picture 15" descr="A picture containing text, outdoor, sky, nature&#10;&#10;Description automatically generated">
            <a:extLst>
              <a:ext uri="{FF2B5EF4-FFF2-40B4-BE49-F238E27FC236}">
                <a16:creationId xmlns:a16="http://schemas.microsoft.com/office/drawing/2014/main" id="{7790171B-095F-4EC2-A5FF-C335FC3BC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4432" r="1"/>
          <a:stretch/>
        </p:blipFill>
        <p:spPr>
          <a:xfrm>
            <a:off x="0" y="-125860"/>
            <a:ext cx="12229946" cy="698386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F3E1B35-8DAD-4959-9237-2FC4649E54E9}"/>
              </a:ext>
            </a:extLst>
          </p:cNvPr>
          <p:cNvSpPr/>
          <p:nvPr/>
        </p:nvSpPr>
        <p:spPr>
          <a:xfrm>
            <a:off x="-37946" y="421050"/>
            <a:ext cx="11062997" cy="2452780"/>
          </a:xfrm>
          <a:prstGeom prst="roundRect">
            <a:avLst/>
          </a:prstGeom>
          <a:ln>
            <a:noFill/>
          </a:ln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867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3EADF7-5978-415F-AD97-94D1F935C739}"/>
              </a:ext>
            </a:extLst>
          </p:cNvPr>
          <p:cNvSpPr txBox="1"/>
          <p:nvPr/>
        </p:nvSpPr>
        <p:spPr>
          <a:xfrm>
            <a:off x="378202" y="1888999"/>
            <a:ext cx="11125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SỐ ĐẾM CƠ BẢN</a:t>
            </a:r>
            <a:endParaRPr lang="vi-VN" sz="4267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6E54D7-A17B-416D-90D8-A8ADC0172CA3}"/>
              </a:ext>
            </a:extLst>
          </p:cNvPr>
          <p:cNvSpPr txBox="1"/>
          <p:nvPr/>
        </p:nvSpPr>
        <p:spPr>
          <a:xfrm>
            <a:off x="4157460" y="50862"/>
            <a:ext cx="3085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BÀI 1</a:t>
            </a:r>
          </a:p>
          <a:p>
            <a:pPr algn="ctr"/>
            <a:endParaRPr lang="en-US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 </a:t>
            </a:r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D5C94C-8115-47FE-9D17-8306959851C8}"/>
              </a:ext>
            </a:extLst>
          </p:cNvPr>
          <p:cNvSpPr/>
          <p:nvPr/>
        </p:nvSpPr>
        <p:spPr>
          <a:xfrm flipV="1">
            <a:off x="3052861" y="2577028"/>
            <a:ext cx="6151440" cy="60959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310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45832" y="1482784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31440" y="1485364"/>
            <a:ext cx="2411856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LỤC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122915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85607" y="3126101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6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087715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六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5607" y="4087715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ろく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50787" y="408771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" y="496466"/>
            <a:ext cx="1829055" cy="18004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52" y="496276"/>
            <a:ext cx="3613856" cy="916504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2066835" y="0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0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034478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六月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56710" y="5034478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ろくがつ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21890" y="5034478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六日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85607" y="598124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むいか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150787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6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137" y="41608"/>
            <a:ext cx="2495898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657600" y="1716000"/>
            <a:ext cx="382306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～ようび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30527" y="350890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～曜日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740331" y="3956437"/>
            <a:ext cx="374033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もくようび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740331" y="6114598"/>
            <a:ext cx="374033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にちようび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木曜日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40331" y="4725819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日曜日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ようび">
            <a:hlinkClick r:id="" action="ppaction://media"/>
            <a:extLst>
              <a:ext uri="{FF2B5EF4-FFF2-40B4-BE49-F238E27FC236}">
                <a16:creationId xmlns:a16="http://schemas.microsoft.com/office/drawing/2014/main" id="{77A683DD-9010-4DAE-8369-6F212F3C2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1892565"/>
            <a:ext cx="487363" cy="487363"/>
          </a:xfrm>
          <a:prstGeom prst="rect">
            <a:avLst/>
          </a:prstGeom>
        </p:spPr>
      </p:pic>
      <p:pic>
        <p:nvPicPr>
          <p:cNvPr id="13" name="もくようび (3)">
            <a:hlinkClick r:id="" action="ppaction://media"/>
            <a:extLst>
              <a:ext uri="{FF2B5EF4-FFF2-40B4-BE49-F238E27FC236}">
                <a16:creationId xmlns:a16="http://schemas.microsoft.com/office/drawing/2014/main" id="{14A43368-E23B-4D05-A481-3239417EEA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03648"/>
            <a:ext cx="487362" cy="487362"/>
          </a:xfrm>
          <a:prstGeom prst="rect">
            <a:avLst/>
          </a:prstGeom>
        </p:spPr>
      </p:pic>
      <p:pic>
        <p:nvPicPr>
          <p:cNvPr id="14" name="にちようび">
            <a:hlinkClick r:id="" action="ppaction://media"/>
            <a:extLst>
              <a:ext uri="{FF2B5EF4-FFF2-40B4-BE49-F238E27FC236}">
                <a16:creationId xmlns:a16="http://schemas.microsoft.com/office/drawing/2014/main" id="{CB21AE48-52DB-4EEF-ADE3-DF649153B6F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9112" y="6317730"/>
            <a:ext cx="487363" cy="487363"/>
          </a:xfrm>
          <a:prstGeom prst="rect">
            <a:avLst/>
          </a:prstGeom>
        </p:spPr>
      </p:pic>
      <p:sp>
        <p:nvSpPr>
          <p:cNvPr id="15" name="Round Same Side Corner Rectangle 20">
            <a:extLst>
              <a:ext uri="{FF2B5EF4-FFF2-40B4-BE49-F238E27FC236}">
                <a16:creationId xmlns:a16="http://schemas.microsoft.com/office/drawing/2014/main" id="{66FD2FF1-6DA6-407D-8AE9-6A6AE0A4CE9A}"/>
              </a:ext>
            </a:extLst>
          </p:cNvPr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16" name="Round Same Side Corner Rectangle 21">
            <a:extLst>
              <a:ext uri="{FF2B5EF4-FFF2-40B4-BE49-F238E27FC236}">
                <a16:creationId xmlns:a16="http://schemas.microsoft.com/office/drawing/2014/main" id="{50CD2220-FD46-4BAF-919A-C027AC4878AF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</p:spTree>
    <p:extLst>
      <p:ext uri="{BB962C8B-B14F-4D97-AF65-F5344CB8AC3E}">
        <p14:creationId xmlns:p14="http://schemas.microsoft.com/office/powerpoint/2010/main" val="4402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2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4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5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にち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～日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もくようび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にちようび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木曜日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662208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日曜日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もくようび (2)">
            <a:hlinkClick r:id="" action="ppaction://media"/>
            <a:extLst>
              <a:ext uri="{FF2B5EF4-FFF2-40B4-BE49-F238E27FC236}">
                <a16:creationId xmlns:a16="http://schemas.microsoft.com/office/drawing/2014/main" id="{1E3D6F5F-16F4-4773-9222-402E6F08E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4162052"/>
            <a:ext cx="487362" cy="487362"/>
          </a:xfrm>
          <a:prstGeom prst="rect">
            <a:avLst/>
          </a:prstGeom>
        </p:spPr>
      </p:pic>
      <p:pic>
        <p:nvPicPr>
          <p:cNvPr id="13" name="にちようび (2)">
            <a:hlinkClick r:id="" action="ppaction://media"/>
            <a:extLst>
              <a:ext uri="{FF2B5EF4-FFF2-40B4-BE49-F238E27FC236}">
                <a16:creationId xmlns:a16="http://schemas.microsoft.com/office/drawing/2014/main" id="{AE402796-9546-45AB-9C22-FEBEA45C49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45330" y="6269498"/>
            <a:ext cx="487363" cy="487362"/>
          </a:xfrm>
          <a:prstGeom prst="rect">
            <a:avLst/>
          </a:prstGeom>
        </p:spPr>
      </p:pic>
      <p:pic>
        <p:nvPicPr>
          <p:cNvPr id="14" name="にち">
            <a:hlinkClick r:id="" action="ppaction://media"/>
            <a:extLst>
              <a:ext uri="{FF2B5EF4-FFF2-40B4-BE49-F238E27FC236}">
                <a16:creationId xmlns:a16="http://schemas.microsoft.com/office/drawing/2014/main" id="{1B3D8E6B-9C13-4BAF-AF50-6541C08530B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924581"/>
            <a:ext cx="487363" cy="487362"/>
          </a:xfrm>
          <a:prstGeom prst="rect">
            <a:avLst/>
          </a:prstGeom>
        </p:spPr>
      </p:pic>
      <p:sp>
        <p:nvSpPr>
          <p:cNvPr id="15" name="Round Same Side Corner Rectangle 20">
            <a:extLst>
              <a:ext uri="{FF2B5EF4-FFF2-40B4-BE49-F238E27FC236}">
                <a16:creationId xmlns:a16="http://schemas.microsoft.com/office/drawing/2014/main" id="{69BEE44B-CB18-4B9E-A47B-76C9F16F81CA}"/>
              </a:ext>
            </a:extLst>
          </p:cNvPr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16" name="Round Same Side Corner Rectangle 21">
            <a:extLst>
              <a:ext uri="{FF2B5EF4-FFF2-40B4-BE49-F238E27FC236}">
                <a16:creationId xmlns:a16="http://schemas.microsoft.com/office/drawing/2014/main" id="{9E86C5CA-D263-4C70-8590-7BEEDCD5D4FF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</p:spTree>
    <p:extLst>
      <p:ext uri="{BB962C8B-B14F-4D97-AF65-F5344CB8AC3E}">
        <p14:creationId xmlns:p14="http://schemas.microsoft.com/office/powerpoint/2010/main" val="11839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85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4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67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なんじ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何時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なんにち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 smtClean="0">
                <a:solidFill>
                  <a:schemeClr val="bg1"/>
                </a:solidFill>
              </a:rPr>
              <a:t>なんさい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何日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何</a:t>
            </a:r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ound Same Side Corner Rectangle 20">
            <a:extLst>
              <a:ext uri="{FF2B5EF4-FFF2-40B4-BE49-F238E27FC236}">
                <a16:creationId xmlns:a16="http://schemas.microsoft.com/office/drawing/2014/main" id="{69BEE44B-CB18-4B9E-A47B-76C9F16F81CA}"/>
              </a:ext>
            </a:extLst>
          </p:cNvPr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13" name="Round Same Side Corner Rectangle 21">
            <a:extLst>
              <a:ext uri="{FF2B5EF4-FFF2-40B4-BE49-F238E27FC236}">
                <a16:creationId xmlns:a16="http://schemas.microsoft.com/office/drawing/2014/main" id="{9E86C5CA-D263-4C70-8590-7BEEDCD5D4FF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  <p:pic>
        <p:nvPicPr>
          <p:cNvPr id="2" name="なん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320653"/>
            <a:ext cx="487362" cy="487362"/>
          </a:xfrm>
          <a:prstGeom prst="rect">
            <a:avLst/>
          </a:prstGeom>
        </p:spPr>
      </p:pic>
      <p:pic>
        <p:nvPicPr>
          <p:cNvPr id="3" name="なんじ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875426"/>
            <a:ext cx="487362" cy="487363"/>
          </a:xfrm>
          <a:prstGeom prst="rect">
            <a:avLst/>
          </a:prstGeom>
        </p:spPr>
      </p:pic>
      <p:pic>
        <p:nvPicPr>
          <p:cNvPr id="14" name="なん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0364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2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みず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水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ほん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 smtClean="0">
                <a:solidFill>
                  <a:schemeClr val="bg1"/>
                </a:solidFill>
              </a:rPr>
              <a:t>にほん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本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日本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にほ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20344"/>
            <a:ext cx="487362" cy="487362"/>
          </a:xfrm>
          <a:prstGeom prst="rect">
            <a:avLst/>
          </a:prstGeom>
        </p:spPr>
      </p:pic>
      <p:pic>
        <p:nvPicPr>
          <p:cNvPr id="3" name="みず (4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839599"/>
            <a:ext cx="487363" cy="487363"/>
          </a:xfrm>
          <a:prstGeom prst="rect">
            <a:avLst/>
          </a:prstGeom>
        </p:spPr>
      </p:pic>
      <p:pic>
        <p:nvPicPr>
          <p:cNvPr id="13" name="ほ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5986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6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なんがつ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何月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なんじから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14598"/>
            <a:ext cx="3592285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なんじまで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何時から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何時まで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19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1895751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がっこう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278874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学校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61978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98329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423989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がくせい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48962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学生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がくせ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7191" y="4409479"/>
            <a:ext cx="487363" cy="487363"/>
          </a:xfrm>
          <a:prstGeom prst="rect">
            <a:avLst/>
          </a:prstGeom>
        </p:spPr>
      </p:pic>
      <p:pic>
        <p:nvPicPr>
          <p:cNvPr id="3" name="がっこう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7192" y="2130283"/>
            <a:ext cx="487362" cy="487363"/>
          </a:xfrm>
          <a:prstGeom prst="rect">
            <a:avLst/>
          </a:prstGeom>
        </p:spPr>
      </p:pic>
      <p:sp>
        <p:nvSpPr>
          <p:cNvPr id="13" name="Round Same Side Corner Rectangle 12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22478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わたし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4852945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0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私</a:t>
            </a:r>
            <a:endParaRPr lang="en-US" sz="80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6" name="わたし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4" y="625049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7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10" grpId="0"/>
      <p:bldP spid="12" grpId="0" animBg="1"/>
      <p:bldP spid="1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にほんじん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日本人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</a:rPr>
              <a:t>ちゅうごくじん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せんせい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中国人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先生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ound Same Side Corner Rectangle 11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  <p:pic>
        <p:nvPicPr>
          <p:cNvPr id="2" name="にほんじ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2369" y="1845589"/>
            <a:ext cx="487363" cy="487363"/>
          </a:xfrm>
          <a:prstGeom prst="rect">
            <a:avLst/>
          </a:prstGeom>
        </p:spPr>
      </p:pic>
      <p:pic>
        <p:nvPicPr>
          <p:cNvPr id="3" name="せんせ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2368" y="626949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7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3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にほんご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日本語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かんこくご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べとなむご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韓国語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ベトナム語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にほんご (3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6980" y="1845589"/>
            <a:ext cx="487363" cy="487363"/>
          </a:xfrm>
          <a:prstGeom prst="rect">
            <a:avLst/>
          </a:prstGeom>
        </p:spPr>
      </p:pic>
      <p:sp>
        <p:nvSpPr>
          <p:cNvPr id="13" name="Round Same Side Corner Rectangle 12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  <p:pic>
        <p:nvPicPr>
          <p:cNvPr id="2" name="かんこくご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6980" y="409105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70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1484271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がっこう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-132606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学校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5643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がくせい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14598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solidFill>
                  <a:schemeClr val="bg1"/>
                </a:solidFill>
              </a:rPr>
              <a:t>だいがく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616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学生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4544938"/>
            <a:ext cx="8342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大学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1" y="2482553"/>
            <a:ext cx="2292238" cy="2292238"/>
          </a:xfr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10" y="4457685"/>
            <a:ext cx="2461475" cy="2461475"/>
          </a:xfrm>
          <a:prstGeom prst="rect">
            <a:avLst/>
          </a:prstGeom>
        </p:spPr>
      </p:pic>
      <p:pic>
        <p:nvPicPr>
          <p:cNvPr id="2" name="がっこ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29029" y="1668235"/>
            <a:ext cx="487362" cy="487362"/>
          </a:xfrm>
          <a:prstGeom prst="rect">
            <a:avLst/>
          </a:prstGeom>
        </p:spPr>
      </p:pic>
      <p:pic>
        <p:nvPicPr>
          <p:cNvPr id="3" name="がくせい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17191" y="4116919"/>
            <a:ext cx="487363" cy="487363"/>
          </a:xfrm>
          <a:prstGeom prst="rect">
            <a:avLst/>
          </a:prstGeom>
        </p:spPr>
      </p:pic>
      <p:pic>
        <p:nvPicPr>
          <p:cNvPr id="14" name="だいがく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97735" y="620185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72" y="1002419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私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TÔI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わたし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60886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45832" y="1373055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31440" y="1375635"/>
            <a:ext cx="2462434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THẤT  </a:t>
            </a:r>
          </a:p>
        </p:txBody>
      </p:sp>
      <p:sp>
        <p:nvSpPr>
          <p:cNvPr id="6" name="Rectangle 5"/>
          <p:cNvSpPr/>
          <p:nvPr/>
        </p:nvSpPr>
        <p:spPr>
          <a:xfrm>
            <a:off x="-4154" y="3099821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81453" y="3111369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7</a:t>
            </a:r>
          </a:p>
        </p:txBody>
      </p:sp>
      <p:sp>
        <p:nvSpPr>
          <p:cNvPr id="8" name="Rectangle 7"/>
          <p:cNvSpPr/>
          <p:nvPr/>
        </p:nvSpPr>
        <p:spPr>
          <a:xfrm>
            <a:off x="-4154" y="406462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七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1453" y="406462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なな／しち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46633" y="406462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4" y="458408"/>
            <a:ext cx="1819529" cy="18004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32" y="476543"/>
            <a:ext cx="1677069" cy="814961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2066835" y="0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0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02293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七月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85607" y="502293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しちがつ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50787" y="502293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7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4154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七日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42413" y="598124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なのか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146633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7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37" y="149595"/>
            <a:ext cx="2227628" cy="9985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711" y="0"/>
            <a:ext cx="2867425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9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人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じん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849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96" y="683278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日本人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 NHẬT BẢN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にほんじん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36743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才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TUỔI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さい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9740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8" y="944182"/>
            <a:ext cx="5565228" cy="1766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何才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TUỔI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なんさい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43105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2717" y="63233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学生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 SINH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がくせい</a:t>
            </a:r>
            <a:endParaRPr 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55275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2717" y="63233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学校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TRƯỜNG HỌC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がっこう</a:t>
            </a:r>
            <a:endParaRPr 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70622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2717" y="63233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先生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THẦY</a:t>
            </a:r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／</a:t>
            </a: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CÔ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せんせい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406374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本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ほん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93822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にち／か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9328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83" y="60630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日本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NƯỚC NHẬT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にほん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368770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73027" y="1387879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58635" y="1390459"/>
            <a:ext cx="2384661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BÁT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14721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85607" y="3226269"/>
            <a:ext cx="366803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8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17952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八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5607" y="4179521"/>
            <a:ext cx="3668039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はち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54101" y="417952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8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232"/>
            <a:ext cx="1838582" cy="18004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169" y="473232"/>
            <a:ext cx="1804687" cy="8446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513783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八</a:t>
            </a:r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185607" y="5137831"/>
            <a:ext cx="3668039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はち</a:t>
            </a:r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がつ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54101" y="513783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 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0961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八</a:t>
            </a:r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185607" y="6096141"/>
            <a:ext cx="3668039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ようか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54101" y="60961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8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2066835" y="0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9" name="Round Same Side Corner Rectangle 18"/>
          <p:cNvSpPr/>
          <p:nvPr/>
        </p:nvSpPr>
        <p:spPr>
          <a:xfrm>
            <a:off x="0" y="0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740" y="217714"/>
            <a:ext cx="2587913" cy="9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8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0662" y="647367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ついたち</a:t>
            </a:r>
            <a:endParaRPr 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22960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0662" y="647367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ふつか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57079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0662" y="647367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みっか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77423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60" y="60630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十一日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11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じゅういちにち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427089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円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57755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835" y="63233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五円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５</a:t>
            </a:r>
            <a:r>
              <a:rPr lang="en-US" altLang="ja-JP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ごえん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324795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3737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千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endParaRPr 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99335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万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VẠN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まん</a:t>
            </a:r>
            <a:endParaRPr 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08590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語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88471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36852" y="1387921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22460" y="1390501"/>
            <a:ext cx="2520836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CỬU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122915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85607" y="3134463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9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087715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九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5607" y="4087715"/>
            <a:ext cx="405992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きゅう｜く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928643" y="408771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9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0" y="539958"/>
            <a:ext cx="1838582" cy="17337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52" y="562812"/>
            <a:ext cx="1791110" cy="7779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5034478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九月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185607" y="5034478"/>
            <a:ext cx="405992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くがつ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28643" y="5034478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九</a:t>
            </a:r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185607" y="5981241"/>
            <a:ext cx="405992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ここのか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28643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9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2066835" y="0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9" name="Round Same Side Corner Rectangle 18"/>
          <p:cNvSpPr/>
          <p:nvPr/>
        </p:nvSpPr>
        <p:spPr>
          <a:xfrm>
            <a:off x="0" y="0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54" y="505433"/>
            <a:ext cx="2027784" cy="8492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713" y="0"/>
            <a:ext cx="2686425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0041" y="692889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日本語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 NHẬT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にほんご</a:t>
            </a:r>
            <a:endParaRPr 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9935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1" y="1008528"/>
            <a:ext cx="3953435" cy="40744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44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月</a:t>
            </a:r>
            <a:endParaRPr lang="en-US" sz="344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7" y="197177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がつ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4" y="198126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425003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568" y="674171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四月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しがつ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8743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60" y="647367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月よう日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げつようび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34237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60" y="647367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火よう日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かようび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45952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60" y="647367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水よう日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すいようび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34521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36" y="60630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木よう日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もくようび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3001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36" y="60630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金よう日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きんようび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18691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36" y="60630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土よう日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7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どようび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307733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36" y="606304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日よう日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CHỦ NHẬT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にちようび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417614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433"/>
            <a:ext cx="1838582" cy="18195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134" y="505434"/>
            <a:ext cx="5527402" cy="86645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978134" y="1439133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63742" y="1441713"/>
            <a:ext cx="2341794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BÁCH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2964183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185606" y="2964184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392898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百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185607" y="3928983"/>
            <a:ext cx="5698562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ひゃく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459004" y="3928983"/>
            <a:ext cx="2727431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97335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二百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185607" y="4973353"/>
            <a:ext cx="5698562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にひゃく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59004" y="4973353"/>
            <a:ext cx="2727431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四百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185606" y="5981241"/>
            <a:ext cx="5698563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よんひゃく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459004" y="5981241"/>
            <a:ext cx="2727431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400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ound Same Side Corner Rectangle 27"/>
          <p:cNvSpPr/>
          <p:nvPr/>
        </p:nvSpPr>
        <p:spPr>
          <a:xfrm>
            <a:off x="2066835" y="0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29" name="Round Same Side Corner Rectangle 28"/>
          <p:cNvSpPr/>
          <p:nvPr/>
        </p:nvSpPr>
        <p:spPr>
          <a:xfrm>
            <a:off x="0" y="0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088" y="488797"/>
            <a:ext cx="1959951" cy="8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827" y="866639"/>
            <a:ext cx="4758870" cy="1908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6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一つ</a:t>
            </a:r>
            <a:endParaRPr lang="en-US" sz="16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CÁI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3" y="176700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ひとつ</a:t>
            </a:r>
            <a:endParaRPr lang="en-US" sz="5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0" y="177649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4825" y="4012779"/>
            <a:ext cx="4758870" cy="1908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二つ</a:t>
            </a:r>
            <a:endParaRPr lang="en-US" sz="16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19245" y="3868429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CÁI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69722" y="3877917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19245" y="511791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ひとつ</a:t>
            </a:r>
            <a:endParaRPr lang="en-US" sz="5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69722" y="512740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203696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12" grpId="0" animBg="1"/>
      <p:bldP spid="1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827" y="866639"/>
            <a:ext cx="4758870" cy="1908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6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三つ</a:t>
            </a:r>
            <a:endParaRPr lang="en-US" sz="16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３</a:t>
            </a:r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CÁI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3" y="176700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みっつ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0" y="177649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4825" y="4012779"/>
            <a:ext cx="4758870" cy="1908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四つ</a:t>
            </a:r>
            <a:endParaRPr lang="en-US" sz="16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19241" y="3820951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CÁI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69718" y="3830439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19245" y="511791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よっつ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69722" y="512740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333596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12" grpId="0" animBg="1"/>
      <p:bldP spid="1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827" y="866639"/>
            <a:ext cx="4758870" cy="1908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6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一時</a:t>
            </a:r>
            <a:endParaRPr lang="en-US" sz="16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sz="5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3" y="176700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いちじ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0" y="177649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4825" y="4012779"/>
            <a:ext cx="4758870" cy="1908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二時</a:t>
            </a:r>
            <a:endParaRPr lang="en-US" sz="16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19241" y="3820951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en-US" sz="5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69718" y="3830439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19245" y="511791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にじ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69722" y="512740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23104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12" grpId="0" animBg="1"/>
      <p:bldP spid="1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578" y="765445"/>
            <a:ext cx="10402925" cy="129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99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時間</a:t>
            </a:r>
            <a:endParaRPr lang="en-US" sz="199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49523" y="4891008"/>
            <a:ext cx="6862946" cy="1194733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THỜI GIAN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933226"/>
            <a:ext cx="2249521" cy="1152515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49523" y="3527604"/>
            <a:ext cx="6862946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じかん</a:t>
            </a:r>
            <a:endParaRPr 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3537092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175483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827" y="866639"/>
            <a:ext cx="4758870" cy="1908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6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一分</a:t>
            </a:r>
            <a:endParaRPr lang="en-US" sz="16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0170"/>
            <a:ext cx="12192000" cy="4975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UNIT 1 - 2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494" y="6287142"/>
            <a:ext cx="12314987" cy="981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19247" y="494227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PHÚT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9724" y="503715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9243" y="176700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いっぷん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9720" y="177649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4825" y="4012779"/>
            <a:ext cx="4758870" cy="1908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二分</a:t>
            </a:r>
            <a:endParaRPr lang="en-US" sz="16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19241" y="3820951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PHÚT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69718" y="3830439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19245" y="5117912"/>
            <a:ext cx="3872753" cy="1193416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にふん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69722" y="5127400"/>
            <a:ext cx="2249521" cy="119896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 ĐỌC</a:t>
            </a:r>
          </a:p>
        </p:txBody>
      </p:sp>
    </p:spTree>
    <p:extLst>
      <p:ext uri="{BB962C8B-B14F-4D97-AF65-F5344CB8AC3E}">
        <p14:creationId xmlns:p14="http://schemas.microsoft.com/office/powerpoint/2010/main" val="5993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12" grpId="0" animBg="1"/>
      <p:bldP spid="1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0" y="-122829"/>
            <a:ext cx="12530920" cy="711048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3740" y="2911449"/>
            <a:ext cx="999313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Kanji Handbook</a:t>
            </a:r>
            <a:r>
              <a:rPr lang="en-US" sz="5400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sz="5400" i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sz="5400" i="1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sz="5400" i="1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JPD111 – 121 – 113</a:t>
            </a:r>
          </a:p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</a:t>
            </a:r>
          </a:p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                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82" y="2201802"/>
            <a:ext cx="5421206" cy="47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3" y="564061"/>
            <a:ext cx="2254466" cy="2030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97" y="569348"/>
            <a:ext cx="4315101" cy="100979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88397" y="1708388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574005" y="1710968"/>
            <a:ext cx="2915431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NGUYỆT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992216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85607" y="3992216"/>
            <a:ext cx="4357689" cy="894796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</a:t>
            </a:r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</a:t>
            </a: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995747"/>
            <a:ext cx="4942044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一月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85607" y="4995747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いちがつ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150787" y="4995747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1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5981241"/>
            <a:ext cx="4942044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四月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85607" y="598124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しがつ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150787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4 </a:t>
            </a:r>
          </a:p>
        </p:txBody>
      </p:sp>
      <p:sp>
        <p:nvSpPr>
          <p:cNvPr id="19" name="Round Same Side Corner Rectangle 18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20" name="Round Same Side Corner Rectangle 19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 </a:t>
            </a:r>
          </a:p>
        </p:txBody>
      </p:sp>
    </p:spTree>
    <p:extLst>
      <p:ext uri="{BB962C8B-B14F-4D97-AF65-F5344CB8AC3E}">
        <p14:creationId xmlns:p14="http://schemas.microsoft.com/office/powerpoint/2010/main" val="37247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73081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08311" y="4073082"/>
            <a:ext cx="5169335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, MẶT TRỜI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03788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8311" y="5041714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つい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たち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879379" y="5041714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MÙNG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93"/>
            <a:ext cx="2300438" cy="215729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350008" y="1828445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35616" y="1831025"/>
            <a:ext cx="2779054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十一日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85607" y="5981241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じゅういち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83633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11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38" y="598316"/>
            <a:ext cx="4610743" cy="1152686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2074238" y="55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5" name="Round Same Side Corner Rectangle 14"/>
          <p:cNvSpPr/>
          <p:nvPr/>
        </p:nvSpPr>
        <p:spPr>
          <a:xfrm>
            <a:off x="7403" y="55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 </a:t>
            </a:r>
          </a:p>
        </p:txBody>
      </p:sp>
    </p:spTree>
    <p:extLst>
      <p:ext uri="{BB962C8B-B14F-4D97-AF65-F5344CB8AC3E}">
        <p14:creationId xmlns:p14="http://schemas.microsoft.com/office/powerpoint/2010/main" val="291002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813BE13-2146-4680-B1DC-A13E195F1BC9}"/>
              </a:ext>
            </a:extLst>
          </p:cNvPr>
          <p:cNvSpPr txBox="1"/>
          <p:nvPr/>
        </p:nvSpPr>
        <p:spPr>
          <a:xfrm>
            <a:off x="4105167" y="1453314"/>
            <a:ext cx="3085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VÒNG III </a:t>
            </a:r>
          </a:p>
          <a:p>
            <a:pPr algn="ctr"/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pic>
        <p:nvPicPr>
          <p:cNvPr id="16" name="Picture 15" descr="A picture containing text, outdoor, sky, nature&#10;&#10;Description automatically generated">
            <a:extLst>
              <a:ext uri="{FF2B5EF4-FFF2-40B4-BE49-F238E27FC236}">
                <a16:creationId xmlns:a16="http://schemas.microsoft.com/office/drawing/2014/main" id="{7790171B-095F-4EC2-A5FF-C335FC3BC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4432" r="1"/>
          <a:stretch/>
        </p:blipFill>
        <p:spPr>
          <a:xfrm>
            <a:off x="0" y="-125860"/>
            <a:ext cx="12229946" cy="698386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F3E1B35-8DAD-4959-9237-2FC4649E54E9}"/>
              </a:ext>
            </a:extLst>
          </p:cNvPr>
          <p:cNvSpPr/>
          <p:nvPr/>
        </p:nvSpPr>
        <p:spPr>
          <a:xfrm>
            <a:off x="-37946" y="421050"/>
            <a:ext cx="11062997" cy="2452780"/>
          </a:xfrm>
          <a:prstGeom prst="roundRect">
            <a:avLst/>
          </a:prstGeom>
          <a:ln>
            <a:noFill/>
          </a:ln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867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3EADF7-5978-415F-AD97-94D1F935C739}"/>
              </a:ext>
            </a:extLst>
          </p:cNvPr>
          <p:cNvSpPr txBox="1"/>
          <p:nvPr/>
        </p:nvSpPr>
        <p:spPr>
          <a:xfrm>
            <a:off x="552373" y="1888999"/>
            <a:ext cx="11125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ĐƠN VỊ ĐẾM </a:t>
            </a:r>
            <a:endParaRPr lang="vi-VN" sz="4267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6E54D7-A17B-416D-90D8-A8ADC0172CA3}"/>
              </a:ext>
            </a:extLst>
          </p:cNvPr>
          <p:cNvSpPr txBox="1"/>
          <p:nvPr/>
        </p:nvSpPr>
        <p:spPr>
          <a:xfrm>
            <a:off x="4261963" y="895594"/>
            <a:ext cx="3085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BÀI 3</a:t>
            </a:r>
          </a:p>
          <a:p>
            <a:pPr algn="ctr"/>
            <a:endParaRPr lang="en-US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 </a:t>
            </a:r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D5C94C-8115-47FE-9D17-8306959851C8}"/>
              </a:ext>
            </a:extLst>
          </p:cNvPr>
          <p:cNvSpPr/>
          <p:nvPr/>
        </p:nvSpPr>
        <p:spPr>
          <a:xfrm flipV="1">
            <a:off x="3052861" y="2577028"/>
            <a:ext cx="6151440" cy="60959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9664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022"/>
            <a:ext cx="2143594" cy="211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233" r="25019"/>
          <a:stretch/>
        </p:blipFill>
        <p:spPr>
          <a:xfrm>
            <a:off x="2347912" y="592183"/>
            <a:ext cx="2964318" cy="10584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81723" y="1801242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67331" y="1803822"/>
            <a:ext cx="255655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THIÊN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64183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14586" y="2961930"/>
            <a:ext cx="4676082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92898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千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185607" y="3928983"/>
            <a:ext cx="3700281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683941" y="392898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97335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三千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85607" y="4973353"/>
            <a:ext cx="3700281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ぜん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683941" y="497335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五千円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85607" y="5981241"/>
            <a:ext cx="3700282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83941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5000</a:t>
            </a:r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YÊN 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20" name="Round Same Side Corner Rectangle 19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82" y="637749"/>
            <a:ext cx="2225230" cy="10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3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201"/>
            <a:ext cx="2112627" cy="20804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4846"/>
          <a:stretch/>
        </p:blipFill>
        <p:spPr>
          <a:xfrm>
            <a:off x="2229350" y="503642"/>
            <a:ext cx="2963991" cy="112664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229350" y="1690147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14959" y="1692727"/>
            <a:ext cx="202040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VẠN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93" y="3969817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1399" y="3958270"/>
            <a:ext cx="4357689" cy="894796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10.000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92" y="4936871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一万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1399" y="4936871"/>
            <a:ext cx="4357689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73871" y="4936871"/>
            <a:ext cx="3528964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10.000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5792" y="5981241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三万円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1399" y="5981241"/>
            <a:ext cx="4357689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まん</a:t>
            </a:r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73871" y="5981241"/>
            <a:ext cx="3528964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30.000 YÊN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791" y="569816"/>
            <a:ext cx="2036297" cy="10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8" y="617984"/>
            <a:ext cx="1810003" cy="181000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38158" y="615404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223766" y="617984"/>
            <a:ext cx="2061655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NHẤT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4634" y="3936172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320241" y="3947720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4634" y="4900972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20241" y="4900972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285421" y="4900972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2328" y="5879396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37935" y="5879396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85421" y="5879396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TUỔI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887" y="1690365"/>
            <a:ext cx="182905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330"/>
            <a:ext cx="2376664" cy="233165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63522" y="1853520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74958" y="1844619"/>
            <a:ext cx="1979876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THỜI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D30BE-B238-0D4A-8E93-791875CC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63" y="588281"/>
            <a:ext cx="9685037" cy="92957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762A33-B54F-7341-8117-D68913C71B27}"/>
              </a:ext>
            </a:extLst>
          </p:cNvPr>
          <p:cNvSpPr/>
          <p:nvPr/>
        </p:nvSpPr>
        <p:spPr>
          <a:xfrm>
            <a:off x="114149" y="3941715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C5919D-F971-3C42-A19D-0D9D3B066CEE}"/>
              </a:ext>
            </a:extLst>
          </p:cNvPr>
          <p:cNvSpPr/>
          <p:nvPr/>
        </p:nvSpPr>
        <p:spPr>
          <a:xfrm>
            <a:off x="3299756" y="3937883"/>
            <a:ext cx="2683033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 </a:t>
            </a:r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</a:t>
            </a: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4ECB57-AF6C-DC4E-9AD8-2F8C8C50ABE9}"/>
              </a:ext>
            </a:extLst>
          </p:cNvPr>
          <p:cNvSpPr/>
          <p:nvPr/>
        </p:nvSpPr>
        <p:spPr>
          <a:xfrm>
            <a:off x="114149" y="4906515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一時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DD7F18-1ED6-574D-A437-66A2744B970A}"/>
              </a:ext>
            </a:extLst>
          </p:cNvPr>
          <p:cNvSpPr/>
          <p:nvPr/>
        </p:nvSpPr>
        <p:spPr>
          <a:xfrm>
            <a:off x="3299756" y="4906515"/>
            <a:ext cx="2816515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40421E3-AE4A-4F4F-A7E1-FB9D7CEEA345}"/>
              </a:ext>
            </a:extLst>
          </p:cNvPr>
          <p:cNvSpPr/>
          <p:nvPr/>
        </p:nvSpPr>
        <p:spPr>
          <a:xfrm>
            <a:off x="5674958" y="490651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GIỜ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E3E39D-9E8E-6B42-B751-785C47346DA1}"/>
              </a:ext>
            </a:extLst>
          </p:cNvPr>
          <p:cNvSpPr/>
          <p:nvPr/>
        </p:nvSpPr>
        <p:spPr>
          <a:xfrm>
            <a:off x="91445" y="5846042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何時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3E8CCB-0E68-A140-879E-0630ABA70A1B}"/>
              </a:ext>
            </a:extLst>
          </p:cNvPr>
          <p:cNvSpPr/>
          <p:nvPr/>
        </p:nvSpPr>
        <p:spPr>
          <a:xfrm>
            <a:off x="3277052" y="5846042"/>
            <a:ext cx="2816515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E21E7E-D875-C644-9C82-DE4AD113A566}"/>
              </a:ext>
            </a:extLst>
          </p:cNvPr>
          <p:cNvSpPr/>
          <p:nvPr/>
        </p:nvSpPr>
        <p:spPr>
          <a:xfrm>
            <a:off x="5679212" y="5846042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GIỜ ?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91" y="2509385"/>
            <a:ext cx="2418284" cy="24182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877" y="1580622"/>
            <a:ext cx="2528934" cy="12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22A1EC-A006-7843-90EE-5AC6211DFB04}"/>
              </a:ext>
            </a:extLst>
          </p:cNvPr>
          <p:cNvSpPr/>
          <p:nvPr/>
        </p:nvSpPr>
        <p:spPr>
          <a:xfrm>
            <a:off x="0" y="4076914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A78F93-2B46-1E44-8D09-BFAB9230A758}"/>
              </a:ext>
            </a:extLst>
          </p:cNvPr>
          <p:cNvSpPr/>
          <p:nvPr/>
        </p:nvSpPr>
        <p:spPr>
          <a:xfrm>
            <a:off x="3208312" y="4073082"/>
            <a:ext cx="4671068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PHÚT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B8403-5A73-2642-9648-BACE025E1DD9}"/>
              </a:ext>
            </a:extLst>
          </p:cNvPr>
          <p:cNvSpPr/>
          <p:nvPr/>
        </p:nvSpPr>
        <p:spPr>
          <a:xfrm>
            <a:off x="0" y="5041714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一分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D8BC81-BFAE-924B-AC32-2168D655EAC3}"/>
              </a:ext>
            </a:extLst>
          </p:cNvPr>
          <p:cNvSpPr/>
          <p:nvPr/>
        </p:nvSpPr>
        <p:spPr>
          <a:xfrm>
            <a:off x="3208311" y="5041714"/>
            <a:ext cx="3449387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ぷん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F3A859-99BF-8447-8099-06240A9338BB}"/>
              </a:ext>
            </a:extLst>
          </p:cNvPr>
          <p:cNvSpPr/>
          <p:nvPr/>
        </p:nvSpPr>
        <p:spPr>
          <a:xfrm>
            <a:off x="6340810" y="5041714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PHÚT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F5720A-2BFF-4445-B208-CAA5339C06AB}"/>
              </a:ext>
            </a:extLst>
          </p:cNvPr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二分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D4D027-6152-DF48-810A-FF25530842FA}"/>
              </a:ext>
            </a:extLst>
          </p:cNvPr>
          <p:cNvSpPr/>
          <p:nvPr/>
        </p:nvSpPr>
        <p:spPr>
          <a:xfrm>
            <a:off x="3185607" y="5981241"/>
            <a:ext cx="3449387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ふん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642830-C8A2-F741-BD0B-2BF9B4D23E8B}"/>
              </a:ext>
            </a:extLst>
          </p:cNvPr>
          <p:cNvSpPr/>
          <p:nvPr/>
        </p:nvSpPr>
        <p:spPr>
          <a:xfrm>
            <a:off x="6345064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PHÚT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995AD1-0D78-C14C-8016-12F2BE451332}"/>
              </a:ext>
            </a:extLst>
          </p:cNvPr>
          <p:cNvSpPr/>
          <p:nvPr/>
        </p:nvSpPr>
        <p:spPr>
          <a:xfrm>
            <a:off x="2252236" y="1824587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7CC132-179F-9849-B879-53EC4E6E9009}"/>
              </a:ext>
            </a:extLst>
          </p:cNvPr>
          <p:cNvSpPr/>
          <p:nvPr/>
        </p:nvSpPr>
        <p:spPr>
          <a:xfrm>
            <a:off x="5437844" y="1815620"/>
            <a:ext cx="2441536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PHÂN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82660"/>
            <a:ext cx="2163337" cy="2127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36" y="582660"/>
            <a:ext cx="4610743" cy="10706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12" y="2538046"/>
            <a:ext cx="2418284" cy="2418284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27" y="214633"/>
            <a:ext cx="2623037" cy="13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22A1EC-A006-7843-90EE-5AC6211DFB04}"/>
              </a:ext>
            </a:extLst>
          </p:cNvPr>
          <p:cNvSpPr/>
          <p:nvPr/>
        </p:nvSpPr>
        <p:spPr>
          <a:xfrm>
            <a:off x="0" y="4536985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A78F93-2B46-1E44-8D09-BFAB9230A758}"/>
              </a:ext>
            </a:extLst>
          </p:cNvPr>
          <p:cNvSpPr/>
          <p:nvPr/>
        </p:nvSpPr>
        <p:spPr>
          <a:xfrm>
            <a:off x="3185608" y="4533153"/>
            <a:ext cx="5139786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THỜI GIAN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BB8403-5A73-2642-9648-BACE025E1DD9}"/>
              </a:ext>
            </a:extLst>
          </p:cNvPr>
          <p:cNvSpPr/>
          <p:nvPr/>
        </p:nvSpPr>
        <p:spPr>
          <a:xfrm>
            <a:off x="0" y="5501785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時間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D8BC81-BFAE-924B-AC32-2168D655EAC3}"/>
              </a:ext>
            </a:extLst>
          </p:cNvPr>
          <p:cNvSpPr/>
          <p:nvPr/>
        </p:nvSpPr>
        <p:spPr>
          <a:xfrm>
            <a:off x="3185607" y="5501785"/>
            <a:ext cx="3737707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F3A859-99BF-8447-8099-06240A9338BB}"/>
              </a:ext>
            </a:extLst>
          </p:cNvPr>
          <p:cNvSpPr/>
          <p:nvPr/>
        </p:nvSpPr>
        <p:spPr>
          <a:xfrm>
            <a:off x="6116271" y="550178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THỜI GIAN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995AD1-0D78-C14C-8016-12F2BE451332}"/>
              </a:ext>
            </a:extLst>
          </p:cNvPr>
          <p:cNvSpPr/>
          <p:nvPr/>
        </p:nvSpPr>
        <p:spPr>
          <a:xfrm>
            <a:off x="2655664" y="2099816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7CC132-179F-9849-B879-53EC4E6E9009}"/>
              </a:ext>
            </a:extLst>
          </p:cNvPr>
          <p:cNvSpPr/>
          <p:nvPr/>
        </p:nvSpPr>
        <p:spPr>
          <a:xfrm>
            <a:off x="5841272" y="2102396"/>
            <a:ext cx="2384260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64" y="571017"/>
            <a:ext cx="7230484" cy="1486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017"/>
            <a:ext cx="2347245" cy="2335020"/>
          </a:xfrm>
          <a:prstGeom prst="rect">
            <a:avLst/>
          </a:prstGeom>
        </p:spPr>
      </p:pic>
      <p:sp>
        <p:nvSpPr>
          <p:cNvPr id="11" name="Round Same Side Corner Rectangle 10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208" y="2099816"/>
            <a:ext cx="2585116" cy="11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041"/>
            <a:ext cx="2278966" cy="2218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576" y="567041"/>
            <a:ext cx="3943900" cy="10193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13576" y="1832260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99184" y="1834840"/>
            <a:ext cx="2491079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A7270-A584-8A4B-BA9F-786AA07D3FC4}"/>
              </a:ext>
            </a:extLst>
          </p:cNvPr>
          <p:cNvSpPr/>
          <p:nvPr/>
        </p:nvSpPr>
        <p:spPr>
          <a:xfrm>
            <a:off x="5765" y="3127680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F62E60-1BE9-8B4C-B15A-77D80A5C041A}"/>
              </a:ext>
            </a:extLst>
          </p:cNvPr>
          <p:cNvSpPr/>
          <p:nvPr/>
        </p:nvSpPr>
        <p:spPr>
          <a:xfrm>
            <a:off x="3191372" y="3123848"/>
            <a:ext cx="4790507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 YÊN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1EB1C5-801B-E74E-A2F7-4509E73D40B8}"/>
              </a:ext>
            </a:extLst>
          </p:cNvPr>
          <p:cNvSpPr/>
          <p:nvPr/>
        </p:nvSpPr>
        <p:spPr>
          <a:xfrm>
            <a:off x="5765" y="4092480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一円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ACD4FB-78FC-A64A-9548-E89FF243B474}"/>
              </a:ext>
            </a:extLst>
          </p:cNvPr>
          <p:cNvSpPr/>
          <p:nvPr/>
        </p:nvSpPr>
        <p:spPr>
          <a:xfrm>
            <a:off x="3191372" y="4092480"/>
            <a:ext cx="3975782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B948C1-D6B5-A747-B56A-2BDCED8CA070}"/>
              </a:ext>
            </a:extLst>
          </p:cNvPr>
          <p:cNvSpPr/>
          <p:nvPr/>
        </p:nvSpPr>
        <p:spPr>
          <a:xfrm>
            <a:off x="6975106" y="4092480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YÊN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F0A53-4CF2-9541-A7E7-993EE1DFCD23}"/>
              </a:ext>
            </a:extLst>
          </p:cNvPr>
          <p:cNvSpPr/>
          <p:nvPr/>
        </p:nvSpPr>
        <p:spPr>
          <a:xfrm>
            <a:off x="-16939" y="5032007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千円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D671E0E-041B-BE4C-8FA1-5C281BA9625E}"/>
              </a:ext>
            </a:extLst>
          </p:cNvPr>
          <p:cNvSpPr/>
          <p:nvPr/>
        </p:nvSpPr>
        <p:spPr>
          <a:xfrm>
            <a:off x="3168668" y="5032007"/>
            <a:ext cx="3975782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1C8221-85C2-324A-AAFA-096BDA1B8B3F}"/>
              </a:ext>
            </a:extLst>
          </p:cNvPr>
          <p:cNvSpPr/>
          <p:nvPr/>
        </p:nvSpPr>
        <p:spPr>
          <a:xfrm>
            <a:off x="6979360" y="5032007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 YÊN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0F0A53-4CF2-9541-A7E7-993EE1DFCD23}"/>
              </a:ext>
            </a:extLst>
          </p:cNvPr>
          <p:cNvSpPr/>
          <p:nvPr/>
        </p:nvSpPr>
        <p:spPr>
          <a:xfrm>
            <a:off x="0" y="5990317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一万円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671E0E-041B-BE4C-8FA1-5C281BA9625E}"/>
              </a:ext>
            </a:extLst>
          </p:cNvPr>
          <p:cNvSpPr/>
          <p:nvPr/>
        </p:nvSpPr>
        <p:spPr>
          <a:xfrm>
            <a:off x="3185606" y="5990317"/>
            <a:ext cx="4286347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いちまん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1C8221-85C2-324A-AAFA-096BDA1B8B3F}"/>
              </a:ext>
            </a:extLst>
          </p:cNvPr>
          <p:cNvSpPr/>
          <p:nvPr/>
        </p:nvSpPr>
        <p:spPr>
          <a:xfrm>
            <a:off x="6996299" y="5990317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10.000 YÊN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874" y="567041"/>
            <a:ext cx="2345968" cy="10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7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813BE13-2146-4680-B1DC-A13E195F1BC9}"/>
              </a:ext>
            </a:extLst>
          </p:cNvPr>
          <p:cNvSpPr txBox="1"/>
          <p:nvPr/>
        </p:nvSpPr>
        <p:spPr>
          <a:xfrm>
            <a:off x="4105167" y="1453314"/>
            <a:ext cx="3085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VÒNG III </a:t>
            </a:r>
          </a:p>
          <a:p>
            <a:pPr algn="ctr"/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pic>
        <p:nvPicPr>
          <p:cNvPr id="16" name="Picture 15" descr="A picture containing text, outdoor, sky, nature&#10;&#10;Description automatically generated">
            <a:extLst>
              <a:ext uri="{FF2B5EF4-FFF2-40B4-BE49-F238E27FC236}">
                <a16:creationId xmlns:a16="http://schemas.microsoft.com/office/drawing/2014/main" id="{7790171B-095F-4EC2-A5FF-C335FC3BC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4432" r="1"/>
          <a:stretch/>
        </p:blipFill>
        <p:spPr>
          <a:xfrm>
            <a:off x="0" y="-125860"/>
            <a:ext cx="12229946" cy="698386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F3E1B35-8DAD-4959-9237-2FC4649E54E9}"/>
              </a:ext>
            </a:extLst>
          </p:cNvPr>
          <p:cNvSpPr/>
          <p:nvPr/>
        </p:nvSpPr>
        <p:spPr>
          <a:xfrm>
            <a:off x="-37946" y="421050"/>
            <a:ext cx="11062997" cy="2452780"/>
          </a:xfrm>
          <a:prstGeom prst="roundRect">
            <a:avLst/>
          </a:prstGeom>
          <a:ln>
            <a:noFill/>
          </a:ln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867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3EADF7-5978-415F-AD97-94D1F935C739}"/>
              </a:ext>
            </a:extLst>
          </p:cNvPr>
          <p:cNvSpPr txBox="1"/>
          <p:nvPr/>
        </p:nvSpPr>
        <p:spPr>
          <a:xfrm>
            <a:off x="0" y="1519243"/>
            <a:ext cx="11125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ĐƠN VỊ ĐẾM (TT) </a:t>
            </a:r>
            <a:endParaRPr lang="vi-VN" sz="4267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6E54D7-A17B-416D-90D8-A8ADC0172CA3}"/>
              </a:ext>
            </a:extLst>
          </p:cNvPr>
          <p:cNvSpPr txBox="1"/>
          <p:nvPr/>
        </p:nvSpPr>
        <p:spPr>
          <a:xfrm>
            <a:off x="4143113" y="421050"/>
            <a:ext cx="3085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BÀI 4</a:t>
            </a:r>
          </a:p>
          <a:p>
            <a:pPr algn="ctr"/>
            <a:endParaRPr lang="en-US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 </a:t>
            </a:r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D5C94C-8115-47FE-9D17-8306959851C8}"/>
              </a:ext>
            </a:extLst>
          </p:cNvPr>
          <p:cNvSpPr/>
          <p:nvPr/>
        </p:nvSpPr>
        <p:spPr>
          <a:xfrm flipV="1">
            <a:off x="2835147" y="2233171"/>
            <a:ext cx="6151440" cy="60959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573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1" y="498519"/>
            <a:ext cx="2254466" cy="2030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31" y="503806"/>
            <a:ext cx="4315101" cy="100979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73231" y="1642846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58839" y="1645426"/>
            <a:ext cx="2915431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NGUYỆT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1767" y="3549526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79994" y="3561074"/>
            <a:ext cx="7325517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THÁNG, MẶT TRĂNG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52229" y="4746616"/>
            <a:ext cx="4942044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九月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337836" y="4758163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がつ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03016" y="4746616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 9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52229" y="5732110"/>
            <a:ext cx="4942044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月曜日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37836" y="5732110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げつ</a:t>
            </a:r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ようび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303016" y="5732110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2</a:t>
            </a:r>
          </a:p>
        </p:txBody>
      </p:sp>
      <p:sp>
        <p:nvSpPr>
          <p:cNvPr id="19" name="Round Same Side Corner Rectangle 18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20" name="Round Same Side Corner Rectangle 19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204" y="143824"/>
            <a:ext cx="1847293" cy="995771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8841497" y="424552"/>
            <a:ext cx="3237637" cy="397199"/>
          </a:xfrm>
          <a:prstGeom prst="wedgeRoundRectCallout">
            <a:avLst>
              <a:gd name="adj1" fmla="val -16374"/>
              <a:gd name="adj2" fmla="val -47325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Hình</a:t>
            </a:r>
            <a:r>
              <a:rPr lang="en-US" sz="2000" b="1" dirty="0"/>
              <a:t> </a:t>
            </a:r>
            <a:r>
              <a:rPr lang="en-US" sz="2000" b="1" dirty="0" err="1"/>
              <a:t>ảnh</a:t>
            </a:r>
            <a:r>
              <a:rPr lang="en-US" sz="2000" b="1" dirty="0"/>
              <a:t> </a:t>
            </a:r>
            <a:r>
              <a:rPr lang="en-US" sz="2000" b="1" dirty="0" err="1"/>
              <a:t>của</a:t>
            </a:r>
            <a:r>
              <a:rPr lang="en-US" sz="2000" b="1" dirty="0"/>
              <a:t> </a:t>
            </a:r>
            <a:r>
              <a:rPr lang="en-US" sz="2000" b="1" dirty="0" err="1"/>
              <a:t>trăng</a:t>
            </a:r>
            <a:r>
              <a:rPr lang="en-US" sz="2000" b="1" dirty="0"/>
              <a:t> </a:t>
            </a:r>
            <a:r>
              <a:rPr lang="en-US" sz="2000" b="1" dirty="0" err="1"/>
              <a:t>khuyết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333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8128" y="2907019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3735" y="2918567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LỬA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128" y="3871819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火よう日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3735" y="3871819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かようび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98915" y="3871819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" y="533130"/>
            <a:ext cx="2386162" cy="220245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436802" y="1746440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22410" y="1749020"/>
            <a:ext cx="1969014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97" y="533130"/>
            <a:ext cx="4991406" cy="1131759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15" name="Round Same Side Corner Rectangle 14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92"/>
          <a:stretch/>
        </p:blipFill>
        <p:spPr>
          <a:xfrm>
            <a:off x="0" y="5689599"/>
            <a:ext cx="5603846" cy="1203401"/>
          </a:xfr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99"/>
          <a:stretch/>
        </p:blipFill>
        <p:spPr>
          <a:xfrm>
            <a:off x="5603846" y="5602514"/>
            <a:ext cx="6588154" cy="1255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803" y="350875"/>
            <a:ext cx="2637034" cy="132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0571"/>
            <a:ext cx="12191999" cy="482474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974479" y="1474194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60087" y="1476774"/>
            <a:ext cx="2202489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THỦY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856" y="3920785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04463" y="3932333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NƯỚC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8856" y="4885585"/>
            <a:ext cx="4942044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水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04463" y="4885585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みず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69643" y="488558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NƯỚC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" y="443779"/>
            <a:ext cx="1928687" cy="1916244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18856" y="5843895"/>
            <a:ext cx="4942044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水よう日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04463" y="5843895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すいようび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69643" y="584389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4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144" y="492184"/>
            <a:ext cx="4041479" cy="947339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</p:spTree>
    <p:extLst>
      <p:ext uri="{BB962C8B-B14F-4D97-AF65-F5344CB8AC3E}">
        <p14:creationId xmlns:p14="http://schemas.microsoft.com/office/powerpoint/2010/main" val="4231978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23232" y="1685641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608840" y="1688221"/>
            <a:ext cx="2246291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MỘC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" y="513783"/>
            <a:ext cx="2243138" cy="20576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409" y="513783"/>
            <a:ext cx="4601217" cy="1101854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55" y="2081552"/>
            <a:ext cx="5090932" cy="5090932"/>
          </a:xfrm>
        </p:spPr>
      </p:pic>
      <p:sp>
        <p:nvSpPr>
          <p:cNvPr id="15" name="Rounded Rectangle 14"/>
          <p:cNvSpPr/>
          <p:nvPr/>
        </p:nvSpPr>
        <p:spPr>
          <a:xfrm>
            <a:off x="45792" y="3524259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231399" y="3535807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792" y="4489059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木よう日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31399" y="4489059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もくようび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196579" y="4489059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5</a:t>
            </a:r>
          </a:p>
        </p:txBody>
      </p:sp>
      <p:pic>
        <p:nvPicPr>
          <p:cNvPr id="20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05" y="554586"/>
            <a:ext cx="1009051" cy="10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2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4747430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85607" y="4758978"/>
            <a:ext cx="5495147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KIM LOẠI, VÀNG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5712230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金曜日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5607" y="5712230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きん</a:t>
            </a:r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ようび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50787" y="5712230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276"/>
            <a:ext cx="2414587" cy="2211984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606372" y="1808203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91980" y="1810783"/>
            <a:ext cx="2559540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KIM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72" y="570276"/>
            <a:ext cx="9126224" cy="1105992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15" name="Round Same Side Corner Rectangle 14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237" y="1974033"/>
            <a:ext cx="2963891" cy="12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78792" y="501914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52175" y="497430"/>
            <a:ext cx="2286517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NHỊ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058131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85607" y="4069679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2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02293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5607" y="502293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50787" y="502293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496276"/>
            <a:ext cx="1819529" cy="1829055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85607" y="598124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33093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TUỔI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69" y="1467868"/>
            <a:ext cx="403916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0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5488" y="4736272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21095" y="4747820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ĐẤT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488" y="5701072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土よう日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21095" y="5701072"/>
            <a:ext cx="5014914" cy="876759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</a:t>
            </a:r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ようび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86275" y="5701072"/>
            <a:ext cx="4235341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" y="443780"/>
            <a:ext cx="2300438" cy="208626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516676" y="1632872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02284" y="1635452"/>
            <a:ext cx="2132820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THỔ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045" y="443779"/>
            <a:ext cx="3496163" cy="1043133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  <p:pic>
        <p:nvPicPr>
          <p:cNvPr id="17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51" y="2324273"/>
            <a:ext cx="3112367" cy="3112367"/>
          </a:xfrm>
        </p:spPr>
      </p:pic>
    </p:spTree>
    <p:extLst>
      <p:ext uri="{BB962C8B-B14F-4D97-AF65-F5344CB8AC3E}">
        <p14:creationId xmlns:p14="http://schemas.microsoft.com/office/powerpoint/2010/main" val="366456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83429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08312" y="4073082"/>
            <a:ext cx="4992210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, MẶT TRỜI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031366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8311" y="5041714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ついたち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879379" y="5041714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MÙNG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" y="507071"/>
            <a:ext cx="2300438" cy="215729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525179" y="1727313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0787" y="1729893"/>
            <a:ext cx="2367951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日よう日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85607" y="598124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にちようび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83633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CHỦ NHẬT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179" y="495656"/>
            <a:ext cx="4610743" cy="1152686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15" name="Round Same Side Corner Rectangle 14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38" y="2120405"/>
            <a:ext cx="2054842" cy="20548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644" y="565603"/>
            <a:ext cx="1855161" cy="10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" y="541365"/>
            <a:ext cx="1750281" cy="1721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A5C4A-C0D3-B24A-AA78-7622789187FA}"/>
              </a:ext>
            </a:extLst>
          </p:cNvPr>
          <p:cNvSpPr/>
          <p:nvPr/>
        </p:nvSpPr>
        <p:spPr>
          <a:xfrm>
            <a:off x="0" y="3075417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32255F-831B-884D-B74B-93AE66592169}"/>
              </a:ext>
            </a:extLst>
          </p:cNvPr>
          <p:cNvSpPr/>
          <p:nvPr/>
        </p:nvSpPr>
        <p:spPr>
          <a:xfrm>
            <a:off x="3185607" y="3071585"/>
            <a:ext cx="3349243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GÌ?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908B48-DCF3-B94F-8404-431D2A076B3A}"/>
              </a:ext>
            </a:extLst>
          </p:cNvPr>
          <p:cNvSpPr/>
          <p:nvPr/>
        </p:nvSpPr>
        <p:spPr>
          <a:xfrm>
            <a:off x="0" y="4040217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何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1F2A2-792F-9D40-8CC2-A5D258C17EF0}"/>
              </a:ext>
            </a:extLst>
          </p:cNvPr>
          <p:cNvSpPr/>
          <p:nvPr/>
        </p:nvSpPr>
        <p:spPr>
          <a:xfrm>
            <a:off x="3185607" y="4040217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なん｜なに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BB2E5A-E5AC-5A4E-A7C6-D04F3C6DF596}"/>
              </a:ext>
            </a:extLst>
          </p:cNvPr>
          <p:cNvSpPr/>
          <p:nvPr/>
        </p:nvSpPr>
        <p:spPr>
          <a:xfrm>
            <a:off x="7856675" y="4040217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GÌ 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96C78D-8569-9C4C-BDFE-1F65F08BE857}"/>
              </a:ext>
            </a:extLst>
          </p:cNvPr>
          <p:cNvSpPr/>
          <p:nvPr/>
        </p:nvSpPr>
        <p:spPr>
          <a:xfrm>
            <a:off x="0" y="5010729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何才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BF27FA-6B0C-CA43-B086-CA73EF12AB63}"/>
              </a:ext>
            </a:extLst>
          </p:cNvPr>
          <p:cNvSpPr/>
          <p:nvPr/>
        </p:nvSpPr>
        <p:spPr>
          <a:xfrm>
            <a:off x="3185607" y="5010729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</a:t>
            </a:r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さい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219601-7691-AC4D-AD01-3AB42ADBEDB4}"/>
              </a:ext>
            </a:extLst>
          </p:cNvPr>
          <p:cNvSpPr/>
          <p:nvPr/>
        </p:nvSpPr>
        <p:spPr>
          <a:xfrm>
            <a:off x="7883633" y="5010729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TUỔI?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73" y="537532"/>
            <a:ext cx="6033868" cy="8823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2CD8EE-85CD-D044-8D8D-44024FC54F48}"/>
              </a:ext>
            </a:extLst>
          </p:cNvPr>
          <p:cNvSpPr/>
          <p:nvPr/>
        </p:nvSpPr>
        <p:spPr>
          <a:xfrm>
            <a:off x="1885950" y="1482611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B3EECB6-5BB6-0645-8A7B-B16AF6D35AC1}"/>
              </a:ext>
            </a:extLst>
          </p:cNvPr>
          <p:cNvSpPr/>
          <p:nvPr/>
        </p:nvSpPr>
        <p:spPr>
          <a:xfrm>
            <a:off x="5071558" y="1485191"/>
            <a:ext cx="2768756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96C78D-8569-9C4C-BDFE-1F65F08BE857}"/>
              </a:ext>
            </a:extLst>
          </p:cNvPr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何よう日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5BF27FA-6B0C-CA43-B086-CA73EF12AB63}"/>
              </a:ext>
            </a:extLst>
          </p:cNvPr>
          <p:cNvSpPr/>
          <p:nvPr/>
        </p:nvSpPr>
        <p:spPr>
          <a:xfrm>
            <a:off x="3185607" y="5981241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</a:t>
            </a:r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ようび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219601-7691-AC4D-AD01-3AB42ADBEDB4}"/>
              </a:ext>
            </a:extLst>
          </p:cNvPr>
          <p:cNvSpPr/>
          <p:nvPr/>
        </p:nvSpPr>
        <p:spPr>
          <a:xfrm>
            <a:off x="7883633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MẤY?</a:t>
            </a:r>
          </a:p>
        </p:txBody>
      </p:sp>
      <p:sp>
        <p:nvSpPr>
          <p:cNvPr id="19" name="Round Same Side Corner Rectangle 18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20" name="Round Same Side Corner Rectangle 19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521" y="215094"/>
            <a:ext cx="3245271" cy="152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9A159-4C58-2B48-B624-C9E8D51B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55"/>
            <a:ext cx="2457793" cy="234418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FFB17-E5F9-EE4F-ABC8-17C5C7B2A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4421" y="566155"/>
            <a:ext cx="5094366" cy="11149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BA5C4A-C0D3-B24A-AA78-7622789187FA}"/>
              </a:ext>
            </a:extLst>
          </p:cNvPr>
          <p:cNvSpPr/>
          <p:nvPr/>
        </p:nvSpPr>
        <p:spPr>
          <a:xfrm>
            <a:off x="0" y="3117953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32255F-831B-884D-B74B-93AE66592169}"/>
              </a:ext>
            </a:extLst>
          </p:cNvPr>
          <p:cNvSpPr/>
          <p:nvPr/>
        </p:nvSpPr>
        <p:spPr>
          <a:xfrm>
            <a:off x="3208311" y="3114772"/>
            <a:ext cx="4762513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908B48-DCF3-B94F-8404-431D2A076B3A}"/>
              </a:ext>
            </a:extLst>
          </p:cNvPr>
          <p:cNvSpPr/>
          <p:nvPr/>
        </p:nvSpPr>
        <p:spPr>
          <a:xfrm>
            <a:off x="0" y="408275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日本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51F2A2-792F-9D40-8CC2-A5D258C17EF0}"/>
              </a:ext>
            </a:extLst>
          </p:cNvPr>
          <p:cNvSpPr/>
          <p:nvPr/>
        </p:nvSpPr>
        <p:spPr>
          <a:xfrm>
            <a:off x="3208311" y="4083404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B2E5A-E5AC-5A4E-A7C6-D04F3C6DF596}"/>
              </a:ext>
            </a:extLst>
          </p:cNvPr>
          <p:cNvSpPr/>
          <p:nvPr/>
        </p:nvSpPr>
        <p:spPr>
          <a:xfrm>
            <a:off x="6882683" y="407957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NHẬT BẢN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96C78D-8569-9C4C-BDFE-1F65F08BE857}"/>
              </a:ext>
            </a:extLst>
          </p:cNvPr>
          <p:cNvSpPr/>
          <p:nvPr/>
        </p:nvSpPr>
        <p:spPr>
          <a:xfrm>
            <a:off x="0" y="502293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BF27FA-6B0C-CA43-B086-CA73EF12AB63}"/>
              </a:ext>
            </a:extLst>
          </p:cNvPr>
          <p:cNvSpPr/>
          <p:nvPr/>
        </p:nvSpPr>
        <p:spPr>
          <a:xfrm>
            <a:off x="3185607" y="5022931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ほん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D219601-7691-AC4D-AD01-3AB42ADBEDB4}"/>
              </a:ext>
            </a:extLst>
          </p:cNvPr>
          <p:cNvSpPr/>
          <p:nvPr/>
        </p:nvSpPr>
        <p:spPr>
          <a:xfrm>
            <a:off x="6886937" y="5019098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2CD8EE-85CD-D044-8D8D-44024FC54F48}"/>
              </a:ext>
            </a:extLst>
          </p:cNvPr>
          <p:cNvSpPr/>
          <p:nvPr/>
        </p:nvSpPr>
        <p:spPr>
          <a:xfrm>
            <a:off x="2564421" y="1846373"/>
            <a:ext cx="2962151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B3EECB6-5BB6-0645-8A7B-B16AF6D35AC1}"/>
              </a:ext>
            </a:extLst>
          </p:cNvPr>
          <p:cNvSpPr/>
          <p:nvPr/>
        </p:nvSpPr>
        <p:spPr>
          <a:xfrm>
            <a:off x="5295128" y="1837406"/>
            <a:ext cx="2470287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415" y="576458"/>
            <a:ext cx="2272991" cy="11046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6C78D-8569-9C4C-BDFE-1F65F08BE857}"/>
              </a:ext>
            </a:extLst>
          </p:cNvPr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5BF27FA-6B0C-CA43-B086-CA73EF12AB63}"/>
              </a:ext>
            </a:extLst>
          </p:cNvPr>
          <p:cNvSpPr/>
          <p:nvPr/>
        </p:nvSpPr>
        <p:spPr>
          <a:xfrm>
            <a:off x="3208311" y="5981241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ほん</a:t>
            </a:r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219601-7691-AC4D-AD01-3AB42ADBEDB4}"/>
              </a:ext>
            </a:extLst>
          </p:cNvPr>
          <p:cNvSpPr/>
          <p:nvPr/>
        </p:nvSpPr>
        <p:spPr>
          <a:xfrm>
            <a:off x="6909641" y="5977408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TIỆM SÁCH</a:t>
            </a:r>
          </a:p>
        </p:txBody>
      </p:sp>
      <p:sp>
        <p:nvSpPr>
          <p:cNvPr id="19" name="Round Same Side Corner Rectangle 18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20" name="Round Same Side Corner Rectangle 19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</p:spTree>
    <p:extLst>
      <p:ext uri="{BB962C8B-B14F-4D97-AF65-F5344CB8AC3E}">
        <p14:creationId xmlns:p14="http://schemas.microsoft.com/office/powerpoint/2010/main" val="11017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813BE13-2146-4680-B1DC-A13E195F1BC9}"/>
              </a:ext>
            </a:extLst>
          </p:cNvPr>
          <p:cNvSpPr txBox="1"/>
          <p:nvPr/>
        </p:nvSpPr>
        <p:spPr>
          <a:xfrm>
            <a:off x="4105167" y="1453314"/>
            <a:ext cx="3085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VÒNG III </a:t>
            </a:r>
          </a:p>
          <a:p>
            <a:pPr algn="ctr"/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pic>
        <p:nvPicPr>
          <p:cNvPr id="16" name="Picture 15" descr="A picture containing text, outdoor, sky, nature&#10;&#10;Description automatically generated">
            <a:extLst>
              <a:ext uri="{FF2B5EF4-FFF2-40B4-BE49-F238E27FC236}">
                <a16:creationId xmlns:a16="http://schemas.microsoft.com/office/drawing/2014/main" id="{7790171B-095F-4EC2-A5FF-C335FC3BC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4432" r="1"/>
          <a:stretch/>
        </p:blipFill>
        <p:spPr>
          <a:xfrm>
            <a:off x="0" y="-125860"/>
            <a:ext cx="12229946" cy="698386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F3E1B35-8DAD-4959-9237-2FC4649E54E9}"/>
              </a:ext>
            </a:extLst>
          </p:cNvPr>
          <p:cNvSpPr/>
          <p:nvPr/>
        </p:nvSpPr>
        <p:spPr>
          <a:xfrm>
            <a:off x="-37946" y="421050"/>
            <a:ext cx="11062997" cy="2452780"/>
          </a:xfrm>
          <a:prstGeom prst="roundRect">
            <a:avLst/>
          </a:prstGeom>
          <a:ln>
            <a:noFill/>
          </a:ln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867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3EADF7-5978-415F-AD97-94D1F935C739}"/>
              </a:ext>
            </a:extLst>
          </p:cNvPr>
          <p:cNvSpPr txBox="1"/>
          <p:nvPr/>
        </p:nvSpPr>
        <p:spPr>
          <a:xfrm>
            <a:off x="137381" y="1453314"/>
            <a:ext cx="11125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KANJI CÒN LẠI </a:t>
            </a:r>
            <a:endParaRPr lang="vi-VN" sz="4267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6E54D7-A17B-416D-90D8-A8ADC0172CA3}"/>
              </a:ext>
            </a:extLst>
          </p:cNvPr>
          <p:cNvSpPr txBox="1"/>
          <p:nvPr/>
        </p:nvSpPr>
        <p:spPr>
          <a:xfrm>
            <a:off x="4157460" y="50862"/>
            <a:ext cx="3085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BÀI 5</a:t>
            </a:r>
          </a:p>
          <a:p>
            <a:pPr algn="ctr"/>
            <a:endParaRPr lang="en-US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 </a:t>
            </a:r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D5C94C-8115-47FE-9D17-8306959851C8}"/>
              </a:ext>
            </a:extLst>
          </p:cNvPr>
          <p:cNvSpPr/>
          <p:nvPr/>
        </p:nvSpPr>
        <p:spPr>
          <a:xfrm flipV="1">
            <a:off x="3039253" y="2171822"/>
            <a:ext cx="6151440" cy="60959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089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E71A4-64EE-DB4F-9D9C-EABC8485E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272" b="43999"/>
          <a:stretch/>
        </p:blipFill>
        <p:spPr>
          <a:xfrm>
            <a:off x="45792" y="513899"/>
            <a:ext cx="2314632" cy="20635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BB729E6-76DF-7B46-99D3-730F91E82EDA}"/>
              </a:ext>
            </a:extLst>
          </p:cNvPr>
          <p:cNvSpPr/>
          <p:nvPr/>
        </p:nvSpPr>
        <p:spPr>
          <a:xfrm>
            <a:off x="172023" y="4879264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D7D008-093C-1641-BEE6-684F8363A417}"/>
              </a:ext>
            </a:extLst>
          </p:cNvPr>
          <p:cNvSpPr/>
          <p:nvPr/>
        </p:nvSpPr>
        <p:spPr>
          <a:xfrm>
            <a:off x="3357631" y="4875432"/>
            <a:ext cx="3382804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TÔI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154B33-B4B2-8D45-B99A-68847E7AE037}"/>
              </a:ext>
            </a:extLst>
          </p:cNvPr>
          <p:cNvSpPr/>
          <p:nvPr/>
        </p:nvSpPr>
        <p:spPr>
          <a:xfrm>
            <a:off x="172023" y="5844064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089629-A9C8-274F-AD15-B7333BC84F48}"/>
              </a:ext>
            </a:extLst>
          </p:cNvPr>
          <p:cNvSpPr/>
          <p:nvPr/>
        </p:nvSpPr>
        <p:spPr>
          <a:xfrm>
            <a:off x="3357630" y="5844064"/>
            <a:ext cx="3382805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わたし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EE4BD6-3533-AB41-8925-7FBFF605ED7C}"/>
              </a:ext>
            </a:extLst>
          </p:cNvPr>
          <p:cNvSpPr/>
          <p:nvPr/>
        </p:nvSpPr>
        <p:spPr>
          <a:xfrm>
            <a:off x="6423548" y="5844064"/>
            <a:ext cx="1753802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TÔI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8853B9-D2AC-1149-98DE-EAD79B7439B1}"/>
              </a:ext>
            </a:extLst>
          </p:cNvPr>
          <p:cNvSpPr/>
          <p:nvPr/>
        </p:nvSpPr>
        <p:spPr>
          <a:xfrm>
            <a:off x="2476036" y="1691653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F393F3-17E2-294A-8681-37CC8A0A989D}"/>
              </a:ext>
            </a:extLst>
          </p:cNvPr>
          <p:cNvSpPr/>
          <p:nvPr/>
        </p:nvSpPr>
        <p:spPr>
          <a:xfrm>
            <a:off x="5661644" y="1694233"/>
            <a:ext cx="1820534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TƯ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54" y="628785"/>
            <a:ext cx="6464180" cy="916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493" y="2743071"/>
            <a:ext cx="2659877" cy="13596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4" y="2604913"/>
            <a:ext cx="2796006" cy="1443990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2" t="29454" r="14107" b="34253"/>
          <a:stretch/>
        </p:blipFill>
        <p:spPr>
          <a:xfrm>
            <a:off x="4223073" y="2796879"/>
            <a:ext cx="3024554" cy="1252024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</p:spTree>
    <p:extLst>
      <p:ext uri="{BB962C8B-B14F-4D97-AF65-F5344CB8AC3E}">
        <p14:creationId xmlns:p14="http://schemas.microsoft.com/office/powerpoint/2010/main" val="337636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BE86-0AFB-3143-ADA6-79A2F19D4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493" b="43984"/>
          <a:stretch/>
        </p:blipFill>
        <p:spPr>
          <a:xfrm>
            <a:off x="15233" y="432348"/>
            <a:ext cx="2457687" cy="21905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0CA0F8-F2F2-D242-9AD1-BA73DADFCE83}"/>
              </a:ext>
            </a:extLst>
          </p:cNvPr>
          <p:cNvSpPr/>
          <p:nvPr/>
        </p:nvSpPr>
        <p:spPr>
          <a:xfrm>
            <a:off x="114149" y="3941715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74198E-FAD0-154D-BE70-B379A1448B36}"/>
              </a:ext>
            </a:extLst>
          </p:cNvPr>
          <p:cNvSpPr/>
          <p:nvPr/>
        </p:nvSpPr>
        <p:spPr>
          <a:xfrm>
            <a:off x="3299756" y="3937883"/>
            <a:ext cx="4851467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6773E6-DBF9-E245-B78D-32C8B2160351}"/>
              </a:ext>
            </a:extLst>
          </p:cNvPr>
          <p:cNvSpPr/>
          <p:nvPr/>
        </p:nvSpPr>
        <p:spPr>
          <a:xfrm>
            <a:off x="114149" y="4906515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ベトナム</a:t>
            </a:r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57E53BF-F08A-4D4F-A27A-8BB2F7EF1E06}"/>
              </a:ext>
            </a:extLst>
          </p:cNvPr>
          <p:cNvSpPr/>
          <p:nvPr/>
        </p:nvSpPr>
        <p:spPr>
          <a:xfrm>
            <a:off x="3299756" y="4906515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ベトナム</a:t>
            </a:r>
            <a:r>
              <a:rPr lang="ja-JP" altLang="en-US" sz="44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じん</a:t>
            </a:r>
            <a:endParaRPr lang="en-US" sz="4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6B1479-8927-FD49-956A-A36E2EA35479}"/>
              </a:ext>
            </a:extLst>
          </p:cNvPr>
          <p:cNvSpPr/>
          <p:nvPr/>
        </p:nvSpPr>
        <p:spPr>
          <a:xfrm>
            <a:off x="7970824" y="490651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 VIỆT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6FEACB-C2BD-BF4D-B685-487C7B621E8C}"/>
              </a:ext>
            </a:extLst>
          </p:cNvPr>
          <p:cNvSpPr/>
          <p:nvPr/>
        </p:nvSpPr>
        <p:spPr>
          <a:xfrm>
            <a:off x="91445" y="5846042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日本人</a:t>
            </a:r>
            <a:endParaRPr lang="en-U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06F44B-3637-234E-8C9E-382B29D256CE}"/>
              </a:ext>
            </a:extLst>
          </p:cNvPr>
          <p:cNvSpPr/>
          <p:nvPr/>
        </p:nvSpPr>
        <p:spPr>
          <a:xfrm>
            <a:off x="3277052" y="5846042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にほん</a:t>
            </a:r>
            <a:r>
              <a:rPr lang="en-US" sz="44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じん</a:t>
            </a:r>
            <a:endParaRPr lang="en-US" sz="4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4FD48E-B212-9649-B5B1-5C34DD9AC878}"/>
              </a:ext>
            </a:extLst>
          </p:cNvPr>
          <p:cNvSpPr/>
          <p:nvPr/>
        </p:nvSpPr>
        <p:spPr>
          <a:xfrm>
            <a:off x="7975078" y="5846042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 NHẬT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2DE7B0-F77B-C240-9696-D7A64981E7A6}"/>
              </a:ext>
            </a:extLst>
          </p:cNvPr>
          <p:cNvSpPr/>
          <p:nvPr/>
        </p:nvSpPr>
        <p:spPr>
          <a:xfrm>
            <a:off x="2621605" y="1737102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7F9763-4D34-EA48-9291-1D2C3BCB4C11}"/>
              </a:ext>
            </a:extLst>
          </p:cNvPr>
          <p:cNvSpPr/>
          <p:nvPr/>
        </p:nvSpPr>
        <p:spPr>
          <a:xfrm>
            <a:off x="5807213" y="1739682"/>
            <a:ext cx="2359243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1" y="617543"/>
            <a:ext cx="1955864" cy="1034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85" y="634351"/>
            <a:ext cx="2025113" cy="10600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706" y="769553"/>
            <a:ext cx="1330393" cy="7896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253" y="338193"/>
            <a:ext cx="1592873" cy="1592873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</p:spTree>
    <p:extLst>
      <p:ext uri="{BB962C8B-B14F-4D97-AF65-F5344CB8AC3E}">
        <p14:creationId xmlns:p14="http://schemas.microsoft.com/office/powerpoint/2010/main" val="6172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A9AE-EE59-DA47-A0C6-F6C8A2EDA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502" b="43862"/>
          <a:stretch/>
        </p:blipFill>
        <p:spPr>
          <a:xfrm>
            <a:off x="0" y="468244"/>
            <a:ext cx="2362227" cy="20635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1DAA4E-3224-2E40-A9A9-8DB8B4AD168F}"/>
              </a:ext>
            </a:extLst>
          </p:cNvPr>
          <p:cNvSpPr/>
          <p:nvPr/>
        </p:nvSpPr>
        <p:spPr>
          <a:xfrm>
            <a:off x="114149" y="3941715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4D9C4-C115-6943-9A02-15EFE9699D10}"/>
              </a:ext>
            </a:extLst>
          </p:cNvPr>
          <p:cNvSpPr/>
          <p:nvPr/>
        </p:nvSpPr>
        <p:spPr>
          <a:xfrm>
            <a:off x="3299756" y="3937883"/>
            <a:ext cx="4115448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D7140F-A198-DF46-858D-F9A8F361644B}"/>
              </a:ext>
            </a:extLst>
          </p:cNvPr>
          <p:cNvSpPr/>
          <p:nvPr/>
        </p:nvSpPr>
        <p:spPr>
          <a:xfrm>
            <a:off x="114149" y="4906515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学校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776AA-09F7-1F40-9555-E191F63B452F}"/>
              </a:ext>
            </a:extLst>
          </p:cNvPr>
          <p:cNvSpPr/>
          <p:nvPr/>
        </p:nvSpPr>
        <p:spPr>
          <a:xfrm>
            <a:off x="3299756" y="4906515"/>
            <a:ext cx="4495129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がっ</a:t>
            </a:r>
            <a:r>
              <a:rPr lang="en-US" sz="4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F4D82B6-15BC-5D49-B430-602D614527DB}"/>
              </a:ext>
            </a:extLst>
          </p:cNvPr>
          <p:cNvSpPr/>
          <p:nvPr/>
        </p:nvSpPr>
        <p:spPr>
          <a:xfrm>
            <a:off x="7510072" y="4906515"/>
            <a:ext cx="3963247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TRƯỜNG HỌC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9B5AF2-2813-B94B-BCB1-4919D4E83FB4}"/>
              </a:ext>
            </a:extLst>
          </p:cNvPr>
          <p:cNvSpPr/>
          <p:nvPr/>
        </p:nvSpPr>
        <p:spPr>
          <a:xfrm>
            <a:off x="91445" y="5846042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学生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512D904-2806-BE43-A77B-D34C1BC6EACA}"/>
              </a:ext>
            </a:extLst>
          </p:cNvPr>
          <p:cNvSpPr/>
          <p:nvPr/>
        </p:nvSpPr>
        <p:spPr>
          <a:xfrm>
            <a:off x="3277052" y="5846042"/>
            <a:ext cx="4517833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がく</a:t>
            </a:r>
            <a:r>
              <a:rPr lang="en-US" sz="4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せい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2DD988-D92C-B34B-B591-156AEFF24025}"/>
              </a:ext>
            </a:extLst>
          </p:cNvPr>
          <p:cNvSpPr/>
          <p:nvPr/>
        </p:nvSpPr>
        <p:spPr>
          <a:xfrm>
            <a:off x="7510072" y="5846042"/>
            <a:ext cx="3967501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 SINH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54C018-DAEC-9143-B85E-54C218529B7F}"/>
              </a:ext>
            </a:extLst>
          </p:cNvPr>
          <p:cNvSpPr/>
          <p:nvPr/>
        </p:nvSpPr>
        <p:spPr>
          <a:xfrm>
            <a:off x="2430433" y="1622015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46C49D3-A974-F541-B193-9FFF0BEC8F94}"/>
              </a:ext>
            </a:extLst>
          </p:cNvPr>
          <p:cNvSpPr/>
          <p:nvPr/>
        </p:nvSpPr>
        <p:spPr>
          <a:xfrm>
            <a:off x="5616041" y="1624595"/>
            <a:ext cx="1721193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sz="4800" b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27" y="525330"/>
            <a:ext cx="8151026" cy="10421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072" y="2536369"/>
            <a:ext cx="2877915" cy="13588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904" y="2630073"/>
            <a:ext cx="2746376" cy="1325304"/>
          </a:xfrm>
          <a:prstGeom prst="rect">
            <a:avLst/>
          </a:prstGeom>
        </p:spPr>
      </p:pic>
      <p:pic>
        <p:nvPicPr>
          <p:cNvPr id="18" name="Picture 4" descr="新学期！！はずせない、生徒の見ておくべきポイント８選！！（後編） - やっぱ理科っしょ！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98" y="2599057"/>
            <a:ext cx="1725786" cy="13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勉強のイラスト「テスト勉強・女の子」 | かわいいフリー素材集 いらすと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8" y="2574428"/>
            <a:ext cx="1189306" cy="12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 Same Side Corner Rectangle 19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21" name="Round Same Side Corner Rectangle 20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</p:spTree>
    <p:extLst>
      <p:ext uri="{BB962C8B-B14F-4D97-AF65-F5344CB8AC3E}">
        <p14:creationId xmlns:p14="http://schemas.microsoft.com/office/powerpoint/2010/main" val="11983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D79A20-9171-7748-9571-FE6CB48A5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324" b="44576"/>
          <a:stretch/>
        </p:blipFill>
        <p:spPr>
          <a:xfrm>
            <a:off x="9793" y="443779"/>
            <a:ext cx="2102834" cy="20635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BFD970-AEE8-5940-9CC3-5DEFC666D9C2}"/>
              </a:ext>
            </a:extLst>
          </p:cNvPr>
          <p:cNvSpPr/>
          <p:nvPr/>
        </p:nvSpPr>
        <p:spPr>
          <a:xfrm>
            <a:off x="114149" y="4821391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CCA696-541C-2647-8F00-7890B966A17C}"/>
              </a:ext>
            </a:extLst>
          </p:cNvPr>
          <p:cNvSpPr/>
          <p:nvPr/>
        </p:nvSpPr>
        <p:spPr>
          <a:xfrm>
            <a:off x="3299757" y="4817559"/>
            <a:ext cx="4481788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TRỨƠC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B88459-7FAF-BE4C-9908-5DC20EC1300B}"/>
              </a:ext>
            </a:extLst>
          </p:cNvPr>
          <p:cNvSpPr/>
          <p:nvPr/>
        </p:nvSpPr>
        <p:spPr>
          <a:xfrm>
            <a:off x="114149" y="5786191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先生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3AD12-D02A-F240-B0F2-0BA08C19BE46}"/>
              </a:ext>
            </a:extLst>
          </p:cNvPr>
          <p:cNvSpPr/>
          <p:nvPr/>
        </p:nvSpPr>
        <p:spPr>
          <a:xfrm>
            <a:off x="3299756" y="5786191"/>
            <a:ext cx="4481789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r>
              <a:rPr lang="en-US" sz="4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せい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95336D-3AC4-C34D-B329-BE21C4BADEA0}"/>
              </a:ext>
            </a:extLst>
          </p:cNvPr>
          <p:cNvSpPr/>
          <p:nvPr/>
        </p:nvSpPr>
        <p:spPr>
          <a:xfrm>
            <a:off x="6763816" y="578619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THẦY / CÔ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6AB963-3E02-444D-BD96-62F95E0DA358}"/>
              </a:ext>
            </a:extLst>
          </p:cNvPr>
          <p:cNvSpPr/>
          <p:nvPr/>
        </p:nvSpPr>
        <p:spPr>
          <a:xfrm>
            <a:off x="2218600" y="1621533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CB0833-622B-4540-83D7-CA71FCEC7D16}"/>
              </a:ext>
            </a:extLst>
          </p:cNvPr>
          <p:cNvSpPr/>
          <p:nvPr/>
        </p:nvSpPr>
        <p:spPr>
          <a:xfrm>
            <a:off x="5404208" y="1624113"/>
            <a:ext cx="2304125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TIÊN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27" y="519829"/>
            <a:ext cx="5595706" cy="955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765" y="2734090"/>
            <a:ext cx="3724795" cy="1771897"/>
          </a:xfrm>
          <a:prstGeom prst="rect">
            <a:avLst/>
          </a:prstGeom>
        </p:spPr>
      </p:pic>
      <p:pic>
        <p:nvPicPr>
          <p:cNvPr id="12" name="Picture 2" descr="Female Marathon Winner stock vector. Illustration of success - 3789790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7"/>
          <a:stretch/>
        </p:blipFill>
        <p:spPr bwMode="auto">
          <a:xfrm>
            <a:off x="411543" y="2776933"/>
            <a:ext cx="1611101" cy="156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黒板と先生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02" y="2653435"/>
            <a:ext cx="2115221" cy="16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702" y="2882792"/>
            <a:ext cx="1449824" cy="1096208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</p:spTree>
    <p:extLst>
      <p:ext uri="{BB962C8B-B14F-4D97-AF65-F5344CB8AC3E}">
        <p14:creationId xmlns:p14="http://schemas.microsoft.com/office/powerpoint/2010/main" val="40785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A8838-5677-D949-A64F-9975C7518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02" b="42838"/>
          <a:stretch/>
        </p:blipFill>
        <p:spPr>
          <a:xfrm>
            <a:off x="45792" y="465023"/>
            <a:ext cx="2502224" cy="2298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4A9EA1-0242-1940-94E5-1B2CC6E5899C}"/>
              </a:ext>
            </a:extLst>
          </p:cNvPr>
          <p:cNvSpPr/>
          <p:nvPr/>
        </p:nvSpPr>
        <p:spPr>
          <a:xfrm>
            <a:off x="0" y="4095967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18CA86-63BB-AC4C-9B8C-57871EE157CD}"/>
              </a:ext>
            </a:extLst>
          </p:cNvPr>
          <p:cNvSpPr/>
          <p:nvPr/>
        </p:nvSpPr>
        <p:spPr>
          <a:xfrm>
            <a:off x="3208311" y="4095967"/>
            <a:ext cx="3723712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SINH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55DF5-F4A1-3A4A-80CC-AEE5AE9C1659}"/>
              </a:ext>
            </a:extLst>
          </p:cNvPr>
          <p:cNvSpPr/>
          <p:nvPr/>
        </p:nvSpPr>
        <p:spPr>
          <a:xfrm>
            <a:off x="0" y="5060767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学生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B91226-994B-ED47-B780-8142004B2349}"/>
              </a:ext>
            </a:extLst>
          </p:cNvPr>
          <p:cNvSpPr/>
          <p:nvPr/>
        </p:nvSpPr>
        <p:spPr>
          <a:xfrm>
            <a:off x="3208310" y="5041714"/>
            <a:ext cx="3723713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がく</a:t>
            </a:r>
            <a:r>
              <a:rPr lang="en-US" sz="48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せい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948C6C-8D29-8A4C-82B7-7A4D5AA5443A}"/>
              </a:ext>
            </a:extLst>
          </p:cNvPr>
          <p:cNvSpPr/>
          <p:nvPr/>
        </p:nvSpPr>
        <p:spPr>
          <a:xfrm>
            <a:off x="6637974" y="5041714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 SINH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651F7-77A9-4741-AF4F-259D5D2CB49F}"/>
              </a:ext>
            </a:extLst>
          </p:cNvPr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先生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FC9762B-A2F5-AB40-8FE4-1BC5198ABBB3}"/>
              </a:ext>
            </a:extLst>
          </p:cNvPr>
          <p:cNvSpPr/>
          <p:nvPr/>
        </p:nvSpPr>
        <p:spPr>
          <a:xfrm>
            <a:off x="3185607" y="5981241"/>
            <a:ext cx="3746416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せん</a:t>
            </a:r>
            <a:r>
              <a:rPr lang="en-US" sz="48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せい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0D7448-0232-7A49-A974-802CF4117A53}"/>
              </a:ext>
            </a:extLst>
          </p:cNvPr>
          <p:cNvSpPr/>
          <p:nvPr/>
        </p:nvSpPr>
        <p:spPr>
          <a:xfrm>
            <a:off x="6642228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THẦY / CÔ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7F7BEE-73CD-1E47-BC16-3819A6A5769B}"/>
              </a:ext>
            </a:extLst>
          </p:cNvPr>
          <p:cNvSpPr/>
          <p:nvPr/>
        </p:nvSpPr>
        <p:spPr>
          <a:xfrm>
            <a:off x="2667397" y="1741841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47AA92-DAF8-9249-84DC-27F96B6A07E6}"/>
              </a:ext>
            </a:extLst>
          </p:cNvPr>
          <p:cNvSpPr/>
          <p:nvPr/>
        </p:nvSpPr>
        <p:spPr>
          <a:xfrm>
            <a:off x="5853005" y="1744421"/>
            <a:ext cx="1816459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SINH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94" y="607162"/>
            <a:ext cx="5734850" cy="1006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222" y="220758"/>
            <a:ext cx="3346877" cy="14459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664" y="1632747"/>
            <a:ext cx="865850" cy="968984"/>
          </a:xfrm>
          <a:prstGeom prst="rect">
            <a:avLst/>
          </a:prstGeom>
        </p:spPr>
      </p:pic>
      <p:pic>
        <p:nvPicPr>
          <p:cNvPr id="16" name="Picture 2" descr="妊娠中の夫婦のイラスト「お腹に耳を当てるお父さん」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2" y="1614098"/>
            <a:ext cx="987633" cy="98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</p:spTree>
    <p:extLst>
      <p:ext uri="{BB962C8B-B14F-4D97-AF65-F5344CB8AC3E}">
        <p14:creationId xmlns:p14="http://schemas.microsoft.com/office/powerpoint/2010/main" val="33015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5077" y="1947552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60685" y="1950132"/>
            <a:ext cx="226117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031813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85607" y="4043361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3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9661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5607" y="499661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50787" y="499661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" y="978355"/>
            <a:ext cx="1838582" cy="1838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89" y="1006518"/>
            <a:ext cx="2571459" cy="859483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95492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85607" y="595492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33093" y="595492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TUỔI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220" y="819666"/>
            <a:ext cx="2715643" cy="11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6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39CC19-CFD9-CB41-8FC0-F25FCD8DB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78" b="44853"/>
          <a:stretch/>
        </p:blipFill>
        <p:spPr>
          <a:xfrm>
            <a:off x="0" y="443779"/>
            <a:ext cx="2313318" cy="214219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F3FB6B-5E96-5540-9C53-04E45152B6F1}"/>
              </a:ext>
            </a:extLst>
          </p:cNvPr>
          <p:cNvSpPr/>
          <p:nvPr/>
        </p:nvSpPr>
        <p:spPr>
          <a:xfrm>
            <a:off x="0" y="5017752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7B7159-8E96-F748-8652-785B7CC659B0}"/>
              </a:ext>
            </a:extLst>
          </p:cNvPr>
          <p:cNvSpPr/>
          <p:nvPr/>
        </p:nvSpPr>
        <p:spPr>
          <a:xfrm>
            <a:off x="3185608" y="5013920"/>
            <a:ext cx="3744832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TRƯỜNG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8D4A37-ECF6-A246-ADC7-06BFBAC75428}"/>
              </a:ext>
            </a:extLst>
          </p:cNvPr>
          <p:cNvSpPr/>
          <p:nvPr/>
        </p:nvSpPr>
        <p:spPr>
          <a:xfrm>
            <a:off x="0" y="5982552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学校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CFE47D-90A0-C647-B921-71A582B44552}"/>
              </a:ext>
            </a:extLst>
          </p:cNvPr>
          <p:cNvSpPr/>
          <p:nvPr/>
        </p:nvSpPr>
        <p:spPr>
          <a:xfrm>
            <a:off x="3185607" y="5982552"/>
            <a:ext cx="3744833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がっ</a:t>
            </a:r>
            <a:r>
              <a:rPr lang="en-US" sz="48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CAB9D7E-8656-634B-A25A-EA0178EC794E}"/>
              </a:ext>
            </a:extLst>
          </p:cNvPr>
          <p:cNvSpPr/>
          <p:nvPr/>
        </p:nvSpPr>
        <p:spPr>
          <a:xfrm>
            <a:off x="6646183" y="5982552"/>
            <a:ext cx="393952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TRƯỜNG HỌC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1E0F3C1-9136-7C42-8849-338624050885}"/>
              </a:ext>
            </a:extLst>
          </p:cNvPr>
          <p:cNvSpPr/>
          <p:nvPr/>
        </p:nvSpPr>
        <p:spPr>
          <a:xfrm>
            <a:off x="2388397" y="1637670"/>
            <a:ext cx="3585659" cy="948303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44A2301-DE74-E04A-A75D-EA61624E6340}"/>
              </a:ext>
            </a:extLst>
          </p:cNvPr>
          <p:cNvSpPr/>
          <p:nvPr/>
        </p:nvSpPr>
        <p:spPr>
          <a:xfrm>
            <a:off x="5574005" y="1640251"/>
            <a:ext cx="1795085" cy="95802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18" y="565894"/>
            <a:ext cx="7223243" cy="9489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163" y="3298796"/>
            <a:ext cx="3057375" cy="15143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74" y="3565708"/>
            <a:ext cx="2701105" cy="1334316"/>
          </a:xfrm>
          <a:prstGeom prst="rect">
            <a:avLst/>
          </a:prstGeom>
        </p:spPr>
      </p:pic>
      <p:pic>
        <p:nvPicPr>
          <p:cNvPr id="15" name="Picture 4" descr="School clipart. Free download transparent .PNG | Creazill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42" y="3890458"/>
            <a:ext cx="1476017" cy="80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ree PNG school png PNG image with transparent background PNG images transparen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872" l="0" r="100000">
                        <a14:foregroundMark x1="54286" y1="30733" x2="50476" y2="31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66" b="28270"/>
          <a:stretch/>
        </p:blipFill>
        <p:spPr bwMode="auto">
          <a:xfrm>
            <a:off x="5268068" y="3606028"/>
            <a:ext cx="2255521" cy="107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</p:spTree>
    <p:extLst>
      <p:ext uri="{BB962C8B-B14F-4D97-AF65-F5344CB8AC3E}">
        <p14:creationId xmlns:p14="http://schemas.microsoft.com/office/powerpoint/2010/main" val="246873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BA5C4A-C0D3-B24A-AA78-7622789187FA}"/>
              </a:ext>
            </a:extLst>
          </p:cNvPr>
          <p:cNvSpPr/>
          <p:nvPr/>
        </p:nvSpPr>
        <p:spPr>
          <a:xfrm>
            <a:off x="22704" y="4076914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32255F-831B-884D-B74B-93AE66592169}"/>
              </a:ext>
            </a:extLst>
          </p:cNvPr>
          <p:cNvSpPr/>
          <p:nvPr/>
        </p:nvSpPr>
        <p:spPr>
          <a:xfrm>
            <a:off x="3208312" y="4069734"/>
            <a:ext cx="5173684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908B48-DCF3-B94F-8404-431D2A076B3A}"/>
              </a:ext>
            </a:extLst>
          </p:cNvPr>
          <p:cNvSpPr/>
          <p:nvPr/>
        </p:nvSpPr>
        <p:spPr>
          <a:xfrm>
            <a:off x="22704" y="5041714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日本語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51F2A2-792F-9D40-8CC2-A5D258C17EF0}"/>
              </a:ext>
            </a:extLst>
          </p:cNvPr>
          <p:cNvSpPr/>
          <p:nvPr/>
        </p:nvSpPr>
        <p:spPr>
          <a:xfrm>
            <a:off x="3208311" y="5041714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にほん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B2E5A-E5AC-5A4E-A7C6-D04F3C6DF596}"/>
              </a:ext>
            </a:extLst>
          </p:cNvPr>
          <p:cNvSpPr/>
          <p:nvPr/>
        </p:nvSpPr>
        <p:spPr>
          <a:xfrm>
            <a:off x="7879379" y="5041714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 NHẬT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96C78D-8569-9C4C-BDFE-1F65F08BE857}"/>
              </a:ext>
            </a:extLst>
          </p:cNvPr>
          <p:cNvSpPr/>
          <p:nvPr/>
        </p:nvSpPr>
        <p:spPr>
          <a:xfrm>
            <a:off x="0" y="598124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タイ語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BF27FA-6B0C-CA43-B086-CA73EF12AB63}"/>
              </a:ext>
            </a:extLst>
          </p:cNvPr>
          <p:cNvSpPr/>
          <p:nvPr/>
        </p:nvSpPr>
        <p:spPr>
          <a:xfrm>
            <a:off x="3185607" y="5981241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タイ</a:t>
            </a:r>
            <a:r>
              <a:rPr lang="ja-JP" altLang="en-US" sz="4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4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D219601-7691-AC4D-AD01-3AB42ADBEDB4}"/>
              </a:ext>
            </a:extLst>
          </p:cNvPr>
          <p:cNvSpPr/>
          <p:nvPr/>
        </p:nvSpPr>
        <p:spPr>
          <a:xfrm>
            <a:off x="7883633" y="598124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 THÁI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2CD8EE-85CD-D044-8D8D-44024FC54F48}"/>
              </a:ext>
            </a:extLst>
          </p:cNvPr>
          <p:cNvSpPr/>
          <p:nvPr/>
        </p:nvSpPr>
        <p:spPr>
          <a:xfrm>
            <a:off x="2196211" y="2105559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B3EECB6-5BB6-0645-8A7B-B16AF6D35AC1}"/>
              </a:ext>
            </a:extLst>
          </p:cNvPr>
          <p:cNvSpPr/>
          <p:nvPr/>
        </p:nvSpPr>
        <p:spPr>
          <a:xfrm>
            <a:off x="5381819" y="2108139"/>
            <a:ext cx="2596262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NGỮ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r="1513"/>
          <a:stretch/>
        </p:blipFill>
        <p:spPr>
          <a:xfrm>
            <a:off x="0" y="561227"/>
            <a:ext cx="2129742" cy="2057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09" y="549796"/>
            <a:ext cx="7283270" cy="1476792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KANJI CÒN LẠI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5 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116" y="2220625"/>
            <a:ext cx="2889758" cy="13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484271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1123" y="173205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に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さん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5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23674" y="4598210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いち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00625" y="1667493"/>
            <a:ext cx="487363" cy="487363"/>
          </a:xfrm>
          <a:prstGeom prst="rect">
            <a:avLst/>
          </a:prstGeom>
        </p:spPr>
      </p:pic>
      <p:pic>
        <p:nvPicPr>
          <p:cNvPr id="13" name="s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39506" y="4072523"/>
            <a:ext cx="609600" cy="609600"/>
          </a:xfrm>
          <a:prstGeom prst="rect">
            <a:avLst/>
          </a:prstGeom>
        </p:spPr>
      </p:pic>
      <p:pic>
        <p:nvPicPr>
          <p:cNvPr id="14" name="so 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3" y="6208135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</p:spTree>
    <p:extLst>
      <p:ext uri="{BB962C8B-B14F-4D97-AF65-F5344CB8AC3E}">
        <p14:creationId xmlns:p14="http://schemas.microsoft.com/office/powerpoint/2010/main" val="174676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63574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よん｜し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0331" y="380245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87610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ご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さい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50764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742529"/>
            <a:ext cx="80647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s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1849020"/>
            <a:ext cx="609600" cy="609600"/>
          </a:xfrm>
          <a:prstGeom prst="rect">
            <a:avLst/>
          </a:prstGeom>
        </p:spPr>
      </p:pic>
      <p:pic>
        <p:nvPicPr>
          <p:cNvPr id="13" name="s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3" y="4067928"/>
            <a:ext cx="609600" cy="609600"/>
          </a:xfrm>
          <a:prstGeom prst="rect">
            <a:avLst/>
          </a:prstGeom>
        </p:spPr>
      </p:pic>
      <p:pic>
        <p:nvPicPr>
          <p:cNvPr id="14" name="歳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20021" y="6265057"/>
            <a:ext cx="482219" cy="442484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204067" y="-14512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14512"/>
            <a:ext cx="2342605" cy="446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</p:spTree>
    <p:extLst>
      <p:ext uri="{BB962C8B-B14F-4D97-AF65-F5344CB8AC3E}">
        <p14:creationId xmlns:p14="http://schemas.microsoft.com/office/powerpoint/2010/main" val="318065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5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0331" y="400004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じゅういち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じゅうご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53745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十一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712177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十五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じゅう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926342"/>
            <a:ext cx="487362" cy="487362"/>
          </a:xfrm>
          <a:prstGeom prst="rect">
            <a:avLst/>
          </a:prstGeom>
        </p:spPr>
      </p:pic>
      <p:pic>
        <p:nvPicPr>
          <p:cNvPr id="3" name="じゅういち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39475"/>
            <a:ext cx="487362" cy="487362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204067" y="-14512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14512"/>
            <a:ext cx="2342605" cy="446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pic>
        <p:nvPicPr>
          <p:cNvPr id="17" name="じゅうご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9417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7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2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7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90102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じゅうに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504537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十二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514138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ごじゅう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641322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十四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670787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五十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3" name="s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85917" y="1862291"/>
            <a:ext cx="609600" cy="609600"/>
          </a:xfrm>
          <a:prstGeom prst="rect">
            <a:avLst/>
          </a:prstGeom>
        </p:spPr>
      </p:pic>
      <p:pic>
        <p:nvPicPr>
          <p:cNvPr id="14" name="so 1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85917" y="4046217"/>
            <a:ext cx="609600" cy="609600"/>
          </a:xfrm>
          <a:prstGeom prst="rect">
            <a:avLst/>
          </a:prstGeom>
        </p:spPr>
      </p:pic>
      <p:pic>
        <p:nvPicPr>
          <p:cNvPr id="15" name="so 5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43787" y="6269498"/>
            <a:ext cx="493859" cy="493859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204067" y="-14512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-14512"/>
            <a:ext cx="2342605" cy="446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</p:spTree>
    <p:extLst>
      <p:ext uri="{BB962C8B-B14F-4D97-AF65-F5344CB8AC3E}">
        <p14:creationId xmlns:p14="http://schemas.microsoft.com/office/powerpoint/2010/main" val="41420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499913" y="1762147"/>
            <a:ext cx="4453188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じゅうご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34450" y="201384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十五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5" name="s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48301" y="1850230"/>
            <a:ext cx="609600" cy="609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flipV="1">
            <a:off x="-1" y="2505548"/>
            <a:ext cx="764830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499912" y="4074621"/>
            <a:ext cx="4453189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ごじゅっさい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34450" y="245311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五十才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0" name="Rectangle 19"/>
          <p:cNvSpPr/>
          <p:nvPr/>
        </p:nvSpPr>
        <p:spPr>
          <a:xfrm flipV="1">
            <a:off x="-1" y="4818022"/>
            <a:ext cx="764830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ごじゅっ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19430" y="4232301"/>
            <a:ext cx="487363" cy="4873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509924" y="6117409"/>
            <a:ext cx="4453188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さんさい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9912" y="461479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" name="さん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09420" y="6278952"/>
            <a:ext cx="487362" cy="487362"/>
          </a:xfrm>
          <a:prstGeom prst="rect">
            <a:avLst/>
          </a:prstGeom>
        </p:spPr>
      </p:pic>
      <p:sp>
        <p:nvSpPr>
          <p:cNvPr id="23" name="Round Same Side Corner Rectangle 22"/>
          <p:cNvSpPr/>
          <p:nvPr/>
        </p:nvSpPr>
        <p:spPr>
          <a:xfrm>
            <a:off x="2204067" y="-14512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-14512"/>
            <a:ext cx="2342605" cy="446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</p:spTree>
    <p:extLst>
      <p:ext uri="{BB962C8B-B14F-4D97-AF65-F5344CB8AC3E}">
        <p14:creationId xmlns:p14="http://schemas.microsoft.com/office/powerpoint/2010/main" val="13568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2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4" grpId="0"/>
      <p:bldP spid="17" grpId="0" animBg="1"/>
      <p:bldP spid="18" grpId="0"/>
      <p:bldP spid="21" grpId="0" animBg="1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93706" y="1716000"/>
            <a:ext cx="4186955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じゅうさん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8244" y="143354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十三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93706" y="3956437"/>
            <a:ext cx="4186957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じゅうさんさい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93705" y="6114598"/>
            <a:ext cx="4186955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じゅうにさい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128244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十三才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8244" y="4611600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十二才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じゅうさ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845921"/>
            <a:ext cx="487362" cy="487363"/>
          </a:xfrm>
          <a:prstGeom prst="rect">
            <a:avLst/>
          </a:prstGeom>
        </p:spPr>
      </p:pic>
      <p:pic>
        <p:nvPicPr>
          <p:cNvPr id="13" name="じゅうさん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4091050"/>
            <a:ext cx="487363" cy="487363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2204067" y="-14512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-14512"/>
            <a:ext cx="2342605" cy="446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pic>
        <p:nvPicPr>
          <p:cNvPr id="16" name="じゅうに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627594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9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6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784022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いっさい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148357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508058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にさい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さんさい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69184" y="241392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tuoi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4" y="1819820"/>
            <a:ext cx="609600" cy="609600"/>
          </a:xfrm>
          <a:prstGeom prst="rect">
            <a:avLst/>
          </a:prstGeom>
        </p:spPr>
      </p:pic>
      <p:pic>
        <p:nvPicPr>
          <p:cNvPr id="13" name="tuoi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81773" y="4044520"/>
            <a:ext cx="609600" cy="609600"/>
          </a:xfrm>
          <a:prstGeom prst="rect">
            <a:avLst/>
          </a:prstGeom>
        </p:spPr>
      </p:pic>
      <p:pic>
        <p:nvPicPr>
          <p:cNvPr id="14" name="tuoi 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4" y="6181499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204067" y="-14512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14512"/>
            <a:ext cx="2342605" cy="446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</p:spTree>
    <p:extLst>
      <p:ext uri="{BB962C8B-B14F-4D97-AF65-F5344CB8AC3E}">
        <p14:creationId xmlns:p14="http://schemas.microsoft.com/office/powerpoint/2010/main" val="231588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4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484271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1123" y="151224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四才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ごさい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じゅっさい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5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68429" y="4573172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tuoi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3" y="1618073"/>
            <a:ext cx="609600" cy="609600"/>
          </a:xfrm>
          <a:prstGeom prst="rect">
            <a:avLst/>
          </a:prstGeom>
        </p:spPr>
      </p:pic>
      <p:pic>
        <p:nvPicPr>
          <p:cNvPr id="13" name="tuoi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3" y="4083836"/>
            <a:ext cx="609600" cy="609600"/>
          </a:xfrm>
          <a:prstGeom prst="rect">
            <a:avLst/>
          </a:prstGeom>
        </p:spPr>
      </p:pic>
      <p:pic>
        <p:nvPicPr>
          <p:cNvPr id="14" name="tuoi 1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7946" y="6221142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204067" y="-14512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14512"/>
            <a:ext cx="2342605" cy="446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</p:spTree>
    <p:extLst>
      <p:ext uri="{BB962C8B-B14F-4D97-AF65-F5344CB8AC3E}">
        <p14:creationId xmlns:p14="http://schemas.microsoft.com/office/powerpoint/2010/main" val="113556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14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96085" y="1648885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81693" y="1651465"/>
            <a:ext cx="2271687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TỨ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-17694" y="4036275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7913" y="4047823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17694" y="5001075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67913" y="5001075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し／よん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33093" y="500107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4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875"/>
            <a:ext cx="1994462" cy="19841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62" y="516875"/>
            <a:ext cx="5440048" cy="1063991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954923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85607" y="595492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33093" y="595492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TUỔI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252" y="505862"/>
            <a:ext cx="2849336" cy="10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1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27952"/>
            <a:ext cx="461996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さんじゅう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281401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三十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51988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461996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さんじゅっさい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461996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じゅうごさい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544889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三十才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89245"/>
            <a:ext cx="80647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十五才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さんじゅ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9109" y="1901016"/>
            <a:ext cx="487363" cy="487362"/>
          </a:xfrm>
          <a:prstGeom prst="rect">
            <a:avLst/>
          </a:prstGeom>
        </p:spPr>
      </p:pic>
      <p:pic>
        <p:nvPicPr>
          <p:cNvPr id="3" name="さんじゅっさい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9112" y="4151021"/>
            <a:ext cx="487362" cy="487362"/>
          </a:xfrm>
          <a:prstGeom prst="rect">
            <a:avLst/>
          </a:prstGeom>
        </p:spPr>
      </p:pic>
      <p:pic>
        <p:nvPicPr>
          <p:cNvPr id="16" name="じゅうご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9110" y="6272205"/>
            <a:ext cx="487363" cy="487362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2204067" y="-14512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-14512"/>
            <a:ext cx="2342605" cy="446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</p:spTree>
    <p:extLst>
      <p:ext uri="{BB962C8B-B14F-4D97-AF65-F5344CB8AC3E}">
        <p14:creationId xmlns:p14="http://schemas.microsoft.com/office/powerpoint/2010/main" val="38955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2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</a:rPr>
              <a:t>じゅうよんさい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十四才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6114598"/>
            <a:ext cx="4991988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よんじゅっさい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十四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02247" y="4672556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四十才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じゅうよ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4139473"/>
            <a:ext cx="487363" cy="487363"/>
          </a:xfrm>
          <a:prstGeom prst="rect">
            <a:avLst/>
          </a:prstGeom>
        </p:spPr>
      </p:pic>
      <p:pic>
        <p:nvPicPr>
          <p:cNvPr id="13" name="じゅうよん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70806" y="1846504"/>
            <a:ext cx="487362" cy="487363"/>
          </a:xfrm>
          <a:prstGeom prst="rect">
            <a:avLst/>
          </a:prstGeom>
        </p:spPr>
      </p:pic>
      <p:pic>
        <p:nvPicPr>
          <p:cNvPr id="2" name="よんじゅっ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51137" y="6286831"/>
            <a:ext cx="487363" cy="487362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2204067" y="-14512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-14512"/>
            <a:ext cx="2342605" cy="446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</p:spTree>
    <p:extLst>
      <p:ext uri="{BB962C8B-B14F-4D97-AF65-F5344CB8AC3E}">
        <p14:creationId xmlns:p14="http://schemas.microsoft.com/office/powerpoint/2010/main" val="27263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51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920873" y="148683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しち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31758" y="301007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七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5643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しちがつ 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14598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じゅうごにち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616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七月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32321" y="460397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十五日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  <p:pic>
        <p:nvPicPr>
          <p:cNvPr id="15" name="し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41440" y="1668235"/>
            <a:ext cx="487362" cy="487362"/>
          </a:xfrm>
          <a:prstGeom prst="rect">
            <a:avLst/>
          </a:prstGeom>
        </p:spPr>
      </p:pic>
      <p:pic>
        <p:nvPicPr>
          <p:cNvPr id="16" name="しちがつ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5361" y="4176083"/>
            <a:ext cx="487363" cy="487362"/>
          </a:xfrm>
          <a:prstGeom prst="rect">
            <a:avLst/>
          </a:prstGeom>
        </p:spPr>
      </p:pic>
      <p:pic>
        <p:nvPicPr>
          <p:cNvPr id="19" name="じゅうご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7192" y="629553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8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75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27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9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1484271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いつか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2535" y="85594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5643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きゅう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14598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きゅうさい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616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45449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1" name="いつか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3" y="1692450"/>
            <a:ext cx="487363" cy="487363"/>
          </a:xfrm>
          <a:prstGeom prst="rect">
            <a:avLst/>
          </a:prstGeom>
        </p:spPr>
      </p:pic>
      <p:pic>
        <p:nvPicPr>
          <p:cNvPr id="2" name="きゅう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3" y="4120646"/>
            <a:ext cx="487362" cy="487362"/>
          </a:xfrm>
          <a:prstGeom prst="rect">
            <a:avLst/>
          </a:prstGeom>
        </p:spPr>
      </p:pic>
      <p:pic>
        <p:nvPicPr>
          <p:cNvPr id="3" name="きゅう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3" y="6282948"/>
            <a:ext cx="487362" cy="487362"/>
          </a:xfrm>
          <a:prstGeom prst="rect">
            <a:avLst/>
          </a:prstGeom>
        </p:spPr>
      </p:pic>
      <p:sp>
        <p:nvSpPr>
          <p:cNvPr id="13" name="Round Same Side Corner Rectangle 12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109185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7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1484271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じゅういっさい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0331" y="360546"/>
            <a:ext cx="85406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0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十一才</a:t>
            </a:r>
            <a:endParaRPr lang="en-US" sz="80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5643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じゅうななさい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14598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じゅうくにち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20616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十七才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45449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十九日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  <p:pic>
        <p:nvPicPr>
          <p:cNvPr id="15" name="じゅういっ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4" y="1620446"/>
            <a:ext cx="487362" cy="487363"/>
          </a:xfrm>
          <a:prstGeom prst="rect">
            <a:avLst/>
          </a:prstGeom>
        </p:spPr>
      </p:pic>
      <p:pic>
        <p:nvPicPr>
          <p:cNvPr id="19" name="じゅうなな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4" y="4057575"/>
            <a:ext cx="487363" cy="487363"/>
          </a:xfrm>
          <a:prstGeom prst="rect">
            <a:avLst/>
          </a:prstGeom>
        </p:spPr>
      </p:pic>
      <p:pic>
        <p:nvPicPr>
          <p:cNvPr id="20" name="じゅうく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3" y="62426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9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51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67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0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よんじゅう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2796" y="229624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四十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28039" y="2485416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四才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よんじゅう　">
            <a:hlinkClick r:id="" action="ppaction://media"/>
            <a:extLst>
              <a:ext uri="{FF2B5EF4-FFF2-40B4-BE49-F238E27FC236}">
                <a16:creationId xmlns:a16="http://schemas.microsoft.com/office/drawing/2014/main" id="{91091FD8-7E36-4F91-83EF-3D483A953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6980" y="1885662"/>
            <a:ext cx="487362" cy="487362"/>
          </a:xfrm>
          <a:prstGeom prst="rect">
            <a:avLst/>
          </a:prstGeom>
        </p:spPr>
      </p:pic>
      <p:pic>
        <p:nvPicPr>
          <p:cNvPr id="13" name="よんさい">
            <a:hlinkClick r:id="" action="ppaction://media"/>
            <a:extLst>
              <a:ext uri="{FF2B5EF4-FFF2-40B4-BE49-F238E27FC236}">
                <a16:creationId xmlns:a16="http://schemas.microsoft.com/office/drawing/2014/main" id="{397EE5D9-66CF-4BA9-AC4B-53FE2547D2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16985" y="4115627"/>
            <a:ext cx="487363" cy="487362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368918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2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14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1484271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いちがつ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49372" y="313463"/>
            <a:ext cx="8540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72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一月</a:t>
            </a:r>
            <a:endParaRPr lang="en-US" sz="72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20830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5643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ごがつ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14598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きゅうじゅう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32706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五月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949372" y="470102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九十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いちがつ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7192" y="1651001"/>
            <a:ext cx="487362" cy="487363"/>
          </a:xfrm>
          <a:prstGeom prst="rect">
            <a:avLst/>
          </a:prstGeom>
        </p:spPr>
      </p:pic>
      <p:pic>
        <p:nvPicPr>
          <p:cNvPr id="3" name="ごがつ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3" y="4120645"/>
            <a:ext cx="487363" cy="487363"/>
          </a:xfrm>
          <a:prstGeom prst="rect">
            <a:avLst/>
          </a:prstGeom>
        </p:spPr>
      </p:pic>
      <p:pic>
        <p:nvPicPr>
          <p:cNvPr id="11" name="きゅうじゅう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7191" y="6295209"/>
            <a:ext cx="487363" cy="487363"/>
          </a:xfrm>
          <a:prstGeom prst="rect">
            <a:avLst/>
          </a:prstGeom>
        </p:spPr>
      </p:pic>
      <p:sp>
        <p:nvSpPr>
          <p:cNvPr id="13" name="Round Same Side Corner Rectangle 12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204792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368351" y="1716000"/>
            <a:ext cx="411231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じゅうきゅう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4600" y="181941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十九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368353" y="3956437"/>
            <a:ext cx="411231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じゅうなな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368353" y="6114598"/>
            <a:ext cx="411231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</a:rPr>
              <a:t>じゅうきゅうさい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204600" y="239918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04600" y="4544938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十九才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じゅうきゅ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912601"/>
            <a:ext cx="487362" cy="487362"/>
          </a:xfrm>
          <a:prstGeom prst="rect">
            <a:avLst/>
          </a:prstGeom>
        </p:spPr>
      </p:pic>
      <p:pic>
        <p:nvPicPr>
          <p:cNvPr id="13" name="じゅうなな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66001"/>
            <a:ext cx="487362" cy="487363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  <p:pic>
        <p:nvPicPr>
          <p:cNvPr id="17" name="じゅうきゅう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4261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1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48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84376" y="1716000"/>
            <a:ext cx="4196285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じゅうさんにち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18476" y="307888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十三日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84376" y="3956437"/>
            <a:ext cx="4196287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じゅうにがつ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84376" y="6114598"/>
            <a:ext cx="4196287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じゅうはち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120964" y="2390548"/>
            <a:ext cx="72940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十二月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18476" y="4582562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十八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じゅうさんに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1906955"/>
            <a:ext cx="487363" cy="487363"/>
          </a:xfrm>
          <a:prstGeom prst="rect">
            <a:avLst/>
          </a:prstGeom>
        </p:spPr>
      </p:pic>
      <p:pic>
        <p:nvPicPr>
          <p:cNvPr id="13" name="じゅうにがつ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4164052"/>
            <a:ext cx="487363" cy="487362"/>
          </a:xfrm>
          <a:prstGeom prst="rect">
            <a:avLst/>
          </a:prstGeom>
        </p:spPr>
      </p:pic>
      <p:pic>
        <p:nvPicPr>
          <p:cNvPr id="15" name="じゅうはち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6287214"/>
            <a:ext cx="487363" cy="487362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33295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4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7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974218" y="1756756"/>
            <a:ext cx="489089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きゅうじゅっさい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1123" y="221070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九十才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-28612" y="2480792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56437"/>
            <a:ext cx="489089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きゅうひゃく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240509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九百</a:t>
            </a:r>
          </a:p>
        </p:txBody>
      </p:sp>
      <p:pic>
        <p:nvPicPr>
          <p:cNvPr id="2" name="きゅうじゅっ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50043" y="1928100"/>
            <a:ext cx="487362" cy="487362"/>
          </a:xfrm>
          <a:prstGeom prst="rect">
            <a:avLst/>
          </a:prstGeom>
        </p:spPr>
      </p:pic>
      <p:pic>
        <p:nvPicPr>
          <p:cNvPr id="3" name="きゅうひゃく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62640" y="4152181"/>
            <a:ext cx="487362" cy="4873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35189" y="6114598"/>
            <a:ext cx="489089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くがつ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71123" y="453933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九月</a:t>
            </a:r>
          </a:p>
        </p:txBody>
      </p:sp>
      <p:pic>
        <p:nvPicPr>
          <p:cNvPr id="11" name="くがつ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50043" y="6272540"/>
            <a:ext cx="487362" cy="487362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55578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10" grpId="0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7694" y="4080761"/>
            <a:ext cx="4882506" cy="883249"/>
          </a:xfrm>
          <a:prstGeom prst="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7913" y="4092309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5</a:t>
            </a:r>
          </a:p>
        </p:txBody>
      </p:sp>
      <p:sp>
        <p:nvSpPr>
          <p:cNvPr id="8" name="Rectangle 7"/>
          <p:cNvSpPr/>
          <p:nvPr/>
        </p:nvSpPr>
        <p:spPr>
          <a:xfrm>
            <a:off x="-17694" y="5045561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五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67913" y="5045561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33093" y="5045561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5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2" y="562882"/>
            <a:ext cx="1810003" cy="184810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035269" y="1525161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20877" y="1527741"/>
            <a:ext cx="435768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NGŨ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865" y="551335"/>
            <a:ext cx="3679063" cy="908411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5" name="Round Same Side Corner Rectangle 14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5996805"/>
            <a:ext cx="4882506" cy="876759"/>
          </a:xfrm>
          <a:prstGeom prst="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85607" y="5996805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133093" y="5996805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TUỔI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737" y="542420"/>
            <a:ext cx="2282712" cy="9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6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1671321"/>
            <a:ext cx="454265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ごがつ</a:t>
            </a:r>
          </a:p>
        </p:txBody>
      </p:sp>
      <p:sp>
        <p:nvSpPr>
          <p:cNvPr id="9" name="Rectangle 8"/>
          <p:cNvSpPr/>
          <p:nvPr/>
        </p:nvSpPr>
        <p:spPr>
          <a:xfrm>
            <a:off x="3740333" y="22034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五月</a:t>
            </a:r>
          </a:p>
        </p:txBody>
      </p:sp>
      <p:sp>
        <p:nvSpPr>
          <p:cNvPr id="10" name="Rectangle 9"/>
          <p:cNvSpPr/>
          <p:nvPr/>
        </p:nvSpPr>
        <p:spPr>
          <a:xfrm flipV="1">
            <a:off x="2" y="2395357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ごがつ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1802" y="1612291"/>
            <a:ext cx="487363" cy="4873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72570"/>
            <a:ext cx="454265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ここのか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37370" y="2355693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九日</a:t>
            </a:r>
          </a:p>
        </p:txBody>
      </p:sp>
      <p:sp>
        <p:nvSpPr>
          <p:cNvPr id="23" name="Rectangle 22"/>
          <p:cNvSpPr/>
          <p:nvPr/>
        </p:nvSpPr>
        <p:spPr>
          <a:xfrm flipV="1">
            <a:off x="2" y="469660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ここのか２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1802" y="4144737"/>
            <a:ext cx="487362" cy="48736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98722"/>
            <a:ext cx="454265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さんがつ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37370" y="4581845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三月</a:t>
            </a:r>
          </a:p>
        </p:txBody>
      </p:sp>
      <p:pic>
        <p:nvPicPr>
          <p:cNvPr id="27" name="さんがつ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1802" y="6320635"/>
            <a:ext cx="487362" cy="487362"/>
          </a:xfrm>
          <a:prstGeom prst="rect">
            <a:avLst/>
          </a:prstGeom>
        </p:spPr>
      </p:pic>
      <p:sp>
        <p:nvSpPr>
          <p:cNvPr id="28" name="Round Same Side Corner Rectangle 27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29" name="Round Same Side Corner Rectangle 28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393661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0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8" grpId="0" animBg="1"/>
      <p:bldP spid="9" grpId="0"/>
      <p:bldP spid="21" grpId="0" animBg="1"/>
      <p:bldP spid="22" grpId="0"/>
      <p:bldP spid="25" grpId="0" animBg="1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13717" y="1716000"/>
            <a:ext cx="4266944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じゅうににち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66044" y="196665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十二日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13717" y="3956437"/>
            <a:ext cx="426694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じゅうはっさい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13717" y="6114598"/>
            <a:ext cx="426694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じゅうはちにち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065013" y="24792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十八才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65013" y="4614398"/>
            <a:ext cx="80647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十八日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  <a:p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じゅうにに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1864177"/>
            <a:ext cx="487363" cy="487363"/>
          </a:xfrm>
          <a:prstGeom prst="rect">
            <a:avLst/>
          </a:prstGeom>
        </p:spPr>
      </p:pic>
      <p:pic>
        <p:nvPicPr>
          <p:cNvPr id="13" name="じゅうはちにち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354" y="6242617"/>
            <a:ext cx="487363" cy="487363"/>
          </a:xfrm>
          <a:prstGeom prst="rect">
            <a:avLst/>
          </a:prstGeom>
        </p:spPr>
      </p:pic>
      <p:pic>
        <p:nvPicPr>
          <p:cNvPr id="14" name="じゅうはっ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355" y="4150912"/>
            <a:ext cx="487362" cy="487362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3115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5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4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はちじゅう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八十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にひゃく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</a:rPr>
              <a:t>よんじゅうろく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二百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四十六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3" name="にひゃく">
            <a:hlinkClick r:id="" action="ppaction://media"/>
            <a:extLst>
              <a:ext uri="{FF2B5EF4-FFF2-40B4-BE49-F238E27FC236}">
                <a16:creationId xmlns:a16="http://schemas.microsoft.com/office/drawing/2014/main" id="{8BE02139-148E-499F-9DC8-4905166D2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4091050"/>
            <a:ext cx="487362" cy="487362"/>
          </a:xfrm>
          <a:prstGeom prst="rect">
            <a:avLst/>
          </a:prstGeom>
        </p:spPr>
      </p:pic>
      <p:pic>
        <p:nvPicPr>
          <p:cNvPr id="12" name="はちじゅう">
            <a:hlinkClick r:id="" action="ppaction://media"/>
            <a:extLst>
              <a:ext uri="{FF2B5EF4-FFF2-40B4-BE49-F238E27FC236}">
                <a16:creationId xmlns:a16="http://schemas.microsoft.com/office/drawing/2014/main" id="{7434A8B0-8EA2-42A4-A5DB-EC6B8017F5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1837764"/>
            <a:ext cx="487362" cy="487363"/>
          </a:xfrm>
          <a:prstGeom prst="rect">
            <a:avLst/>
          </a:prstGeom>
        </p:spPr>
      </p:pic>
      <p:pic>
        <p:nvPicPr>
          <p:cNvPr id="14" name="よんじゅうろく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6257519"/>
            <a:ext cx="487362" cy="487362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154090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8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69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542190" y="1716000"/>
            <a:ext cx="393847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ついたち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48281" y="198167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542192" y="3956437"/>
            <a:ext cx="393847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じゅうよっか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542192" y="6114598"/>
            <a:ext cx="393847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じゅうしちにち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357976" y="242858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十四日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48281" y="4611172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十七日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ついた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8520" y="1864574"/>
            <a:ext cx="487363" cy="487363"/>
          </a:xfrm>
          <a:prstGeom prst="rect">
            <a:avLst/>
          </a:prstGeom>
        </p:spPr>
      </p:pic>
      <p:pic>
        <p:nvPicPr>
          <p:cNvPr id="13" name="じゅうよっか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091050"/>
            <a:ext cx="487362" cy="487362"/>
          </a:xfrm>
          <a:prstGeom prst="rect">
            <a:avLst/>
          </a:prstGeom>
        </p:spPr>
      </p:pic>
      <p:pic>
        <p:nvPicPr>
          <p:cNvPr id="14" name="じゅうしちにち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47066"/>
            <a:ext cx="487362" cy="487362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80219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8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1716366"/>
            <a:ext cx="454265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さんじゅうにち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7370" y="198789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三十日</a:t>
            </a:r>
          </a:p>
        </p:txBody>
      </p:sp>
      <p:sp>
        <p:nvSpPr>
          <p:cNvPr id="10" name="Rectangle 9"/>
          <p:cNvSpPr/>
          <p:nvPr/>
        </p:nvSpPr>
        <p:spPr>
          <a:xfrm flipV="1">
            <a:off x="2" y="2440402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72570"/>
            <a:ext cx="5426918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さんじゅういちにち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37370" y="2355693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三十一日</a:t>
            </a:r>
          </a:p>
        </p:txBody>
      </p:sp>
      <p:sp>
        <p:nvSpPr>
          <p:cNvPr id="23" name="Rectangle 22"/>
          <p:cNvSpPr/>
          <p:nvPr/>
        </p:nvSpPr>
        <p:spPr>
          <a:xfrm flipV="1">
            <a:off x="2" y="469660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98722"/>
            <a:ext cx="4629104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さんびゃく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37370" y="4581845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三百</a:t>
            </a:r>
          </a:p>
        </p:txBody>
      </p:sp>
      <p:pic>
        <p:nvPicPr>
          <p:cNvPr id="4" name="さんじゅう　　　に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1803" y="1652692"/>
            <a:ext cx="487362" cy="487363"/>
          </a:xfrm>
          <a:prstGeom prst="rect">
            <a:avLst/>
          </a:prstGeom>
        </p:spPr>
      </p:pic>
      <p:pic>
        <p:nvPicPr>
          <p:cNvPr id="5" name="さんじゅう　いちにち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86068" y="4155756"/>
            <a:ext cx="487363" cy="487363"/>
          </a:xfrm>
          <a:prstGeom prst="rect">
            <a:avLst/>
          </a:prstGeom>
        </p:spPr>
      </p:pic>
      <p:pic>
        <p:nvPicPr>
          <p:cNvPr id="6" name="さんびゃく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8254" y="6326741"/>
            <a:ext cx="487363" cy="487363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153864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9" grpId="0"/>
      <p:bldP spid="21" grpId="0" animBg="1"/>
      <p:bldP spid="22" grpId="0"/>
      <p:bldP spid="25" grpId="0" animBg="1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0" y="1731336"/>
            <a:ext cx="454265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しがつ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7368" y="235450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四月</a:t>
            </a:r>
          </a:p>
        </p:txBody>
      </p:sp>
      <p:sp>
        <p:nvSpPr>
          <p:cNvPr id="10" name="Rectangle 9"/>
          <p:cNvSpPr/>
          <p:nvPr/>
        </p:nvSpPr>
        <p:spPr>
          <a:xfrm flipV="1">
            <a:off x="0" y="2455372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72570"/>
            <a:ext cx="454265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じゅういちがつ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37370" y="2355693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十一月</a:t>
            </a:r>
          </a:p>
        </p:txBody>
      </p:sp>
      <p:sp>
        <p:nvSpPr>
          <p:cNvPr id="23" name="Rectangle 22"/>
          <p:cNvSpPr/>
          <p:nvPr/>
        </p:nvSpPr>
        <p:spPr>
          <a:xfrm flipV="1">
            <a:off x="2" y="469660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6114598"/>
            <a:ext cx="454265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じゅういちにち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37370" y="4581845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十一日</a:t>
            </a:r>
          </a:p>
        </p:txBody>
      </p:sp>
      <p:pic>
        <p:nvPicPr>
          <p:cNvPr id="4" name="しがつ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1804" y="1845773"/>
            <a:ext cx="487362" cy="487362"/>
          </a:xfrm>
          <a:prstGeom prst="rect">
            <a:avLst/>
          </a:prstGeom>
        </p:spPr>
      </p:pic>
      <p:pic>
        <p:nvPicPr>
          <p:cNvPr id="5" name="じゅういちがつ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1803" y="4155757"/>
            <a:ext cx="487363" cy="487362"/>
          </a:xfrm>
          <a:prstGeom prst="rect">
            <a:avLst/>
          </a:prstGeom>
        </p:spPr>
      </p:pic>
      <p:pic>
        <p:nvPicPr>
          <p:cNvPr id="20" name="じゅういちにち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1803" y="6367582"/>
            <a:ext cx="487363" cy="487362"/>
          </a:xfrm>
          <a:prstGeom prst="rect">
            <a:avLst/>
          </a:prstGeom>
        </p:spPr>
      </p:pic>
      <p:sp>
        <p:nvSpPr>
          <p:cNvPr id="13" name="Round Same Side Corner Rectangle 12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106862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5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43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8" grpId="0" animBg="1"/>
      <p:bldP spid="9" grpId="0"/>
      <p:bldP spid="21" grpId="0" animBg="1"/>
      <p:bldP spid="22" grpId="0"/>
      <p:bldP spid="25" grpId="0" animBg="1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ろくじ</a:t>
            </a:r>
            <a:r>
              <a:rPr lang="ja-JP" altLang="en-US" sz="4400" b="1" dirty="0">
                <a:solidFill>
                  <a:schemeClr val="bg1"/>
                </a:solidFill>
              </a:rPr>
              <a:t>ゅう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六十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はちじ</a:t>
            </a:r>
            <a:r>
              <a:rPr lang="ja-JP" altLang="en-US" sz="4400" b="1" dirty="0">
                <a:solidFill>
                  <a:schemeClr val="bg1"/>
                </a:solidFill>
              </a:rPr>
              <a:t>ゅう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 smtClean="0">
                <a:solidFill>
                  <a:schemeClr val="bg1"/>
                </a:solidFill>
              </a:rPr>
              <a:t>はっさい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八十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ろくじゅ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2867" y="1881726"/>
            <a:ext cx="487363" cy="487363"/>
          </a:xfrm>
          <a:prstGeom prst="rect">
            <a:avLst/>
          </a:prstGeom>
        </p:spPr>
      </p:pic>
      <p:pic>
        <p:nvPicPr>
          <p:cNvPr id="13" name="はっさ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2867" y="6209433"/>
            <a:ext cx="487363" cy="487363"/>
          </a:xfrm>
          <a:prstGeom prst="rect">
            <a:avLst/>
          </a:prstGeom>
        </p:spPr>
      </p:pic>
      <p:pic>
        <p:nvPicPr>
          <p:cNvPr id="14" name="はちじゅう　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2868" y="4095809"/>
            <a:ext cx="487362" cy="487363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1325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9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2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545633" y="1716000"/>
            <a:ext cx="3935028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八十才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61509" y="234623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八十才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620278" y="3956437"/>
            <a:ext cx="3860385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むいか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685592" y="6114598"/>
            <a:ext cx="379507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ろくじゅゆ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六十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ろくじゅう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84103" y="6220344"/>
            <a:ext cx="487362" cy="487362"/>
          </a:xfrm>
          <a:prstGeom prst="rect">
            <a:avLst/>
          </a:prstGeom>
        </p:spPr>
      </p:pic>
      <p:pic>
        <p:nvPicPr>
          <p:cNvPr id="13" name="むいか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4163312"/>
            <a:ext cx="487362" cy="487362"/>
          </a:xfrm>
          <a:prstGeom prst="rect">
            <a:avLst/>
          </a:prstGeom>
        </p:spPr>
      </p:pic>
      <p:pic>
        <p:nvPicPr>
          <p:cNvPr id="14" name="はちじゅっ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892565"/>
            <a:ext cx="487363" cy="487363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223103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9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5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20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ろくがつ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六月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みっか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よっか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みっか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15627"/>
            <a:ext cx="487362" cy="487362"/>
          </a:xfrm>
          <a:prstGeom prst="rect">
            <a:avLst/>
          </a:prstGeom>
        </p:spPr>
      </p:pic>
      <p:pic>
        <p:nvPicPr>
          <p:cNvPr id="14" name="よっか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42617"/>
            <a:ext cx="487363" cy="487363"/>
          </a:xfrm>
          <a:prstGeom prst="rect">
            <a:avLst/>
          </a:prstGeom>
        </p:spPr>
      </p:pic>
      <p:pic>
        <p:nvPicPr>
          <p:cNvPr id="17" name="ろくがつ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7347" y="1879673"/>
            <a:ext cx="487362" cy="487362"/>
          </a:xfrm>
          <a:prstGeom prst="rect">
            <a:avLst/>
          </a:prstGeom>
        </p:spPr>
      </p:pic>
      <p:sp>
        <p:nvSpPr>
          <p:cNvPr id="19" name="Round Same Side Corner Rectangle 18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20" name="Round Same Side Corner Rectangle 19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3329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61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2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きゅうひゃく</a:t>
            </a:r>
          </a:p>
        </p:txBody>
      </p:sp>
      <p:sp>
        <p:nvSpPr>
          <p:cNvPr id="5" name="Rectangle 4"/>
          <p:cNvSpPr/>
          <p:nvPr/>
        </p:nvSpPr>
        <p:spPr>
          <a:xfrm>
            <a:off x="3949372" y="329174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九百</a:t>
            </a:r>
            <a:endParaRPr lang="en-US" sz="9600" dirty="0"/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ごひゃく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さんびゃく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b="1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五百</a:t>
            </a:r>
            <a:endParaRPr lang="en-US" sz="9600" dirty="0"/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三百</a:t>
            </a:r>
          </a:p>
          <a:p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きゅうひゃ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2" y="1824543"/>
            <a:ext cx="609600" cy="609600"/>
          </a:xfrm>
          <a:prstGeom prst="rect">
            <a:avLst/>
          </a:prstGeom>
        </p:spPr>
      </p:pic>
      <p:pic>
        <p:nvPicPr>
          <p:cNvPr id="13" name="ごひゃく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2" y="4113098"/>
            <a:ext cx="609600" cy="609600"/>
          </a:xfrm>
          <a:prstGeom prst="rect">
            <a:avLst/>
          </a:prstGeom>
        </p:spPr>
      </p:pic>
      <p:pic>
        <p:nvPicPr>
          <p:cNvPr id="14" name="さんびゃく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2" y="6212561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34289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8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0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15800" y="1330236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01408" y="1332816"/>
            <a:ext cx="435768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THẬP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7014" y="3876573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12621" y="3888121"/>
            <a:ext cx="4357689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7014" y="4841373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十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12621" y="484137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77801" y="484137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10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24"/>
            <a:ext cx="1795458" cy="1652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63" y="522465"/>
            <a:ext cx="1651612" cy="726220"/>
          </a:xfrm>
          <a:prstGeom prst="rect">
            <a:avLst/>
          </a:prstGeom>
        </p:spPr>
      </p:pic>
      <p:sp>
        <p:nvSpPr>
          <p:cNvPr id="11" name="Round Same Side Corner Rectangle 10"/>
          <p:cNvSpPr/>
          <p:nvPr/>
        </p:nvSpPr>
        <p:spPr>
          <a:xfrm>
            <a:off x="1962331" y="-32135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0" y="-32135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1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2328" y="5799683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十才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77935" y="5799683"/>
            <a:ext cx="5014914" cy="876759"/>
          </a:xfrm>
          <a:prstGeom prst="roundRect">
            <a:avLst/>
          </a:prstGeom>
          <a:solidFill>
            <a:srgbClr val="0E947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じゅっさい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343115" y="5799683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TUỔI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674" y="710905"/>
            <a:ext cx="2301872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ななひゃく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319731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七百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にひゃく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ひゃ</a:t>
            </a:r>
            <a:r>
              <a:rPr lang="ja-JP" altLang="en-US" sz="4800" b="1" dirty="0" smtClean="0">
                <a:solidFill>
                  <a:schemeClr val="bg1"/>
                </a:solidFill>
              </a:rPr>
              <a:t>く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二百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百</a:t>
            </a:r>
            <a:endParaRPr lang="ja-JP" alt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3" name="ななひゃ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2" y="1849802"/>
            <a:ext cx="609600" cy="609600"/>
          </a:xfrm>
          <a:prstGeom prst="rect">
            <a:avLst/>
          </a:prstGeom>
        </p:spPr>
      </p:pic>
      <p:pic>
        <p:nvPicPr>
          <p:cNvPr id="14" name="にひゃく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4029931"/>
            <a:ext cx="609600" cy="609600"/>
          </a:xfrm>
          <a:prstGeom prst="rect">
            <a:avLst/>
          </a:prstGeom>
        </p:spPr>
      </p:pic>
      <p:pic>
        <p:nvPicPr>
          <p:cNvPr id="15" name="SO 1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42030" y="6198415"/>
            <a:ext cx="609600" cy="609600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388380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1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よんひゃく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四百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ろっぴゃく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六百</a:t>
            </a:r>
          </a:p>
        </p:txBody>
      </p:sp>
      <p:pic>
        <p:nvPicPr>
          <p:cNvPr id="12" name="SO 4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75861" y="1784718"/>
            <a:ext cx="609600" cy="609600"/>
          </a:xfrm>
          <a:prstGeom prst="rect">
            <a:avLst/>
          </a:prstGeom>
        </p:spPr>
      </p:pic>
      <p:pic>
        <p:nvPicPr>
          <p:cNvPr id="13" name="ろっぴゃく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75861" y="4009696"/>
            <a:ext cx="609600" cy="609600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5" name="Round Same Side Corner Rectangle 14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9217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2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25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はちがつ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八月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はち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 smtClean="0">
                <a:solidFill>
                  <a:schemeClr val="bg1"/>
                </a:solidFill>
              </a:rPr>
              <a:t>はつか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二十日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はちがつ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827002"/>
            <a:ext cx="487363" cy="487363"/>
          </a:xfrm>
          <a:prstGeom prst="rect">
            <a:avLst/>
          </a:prstGeom>
        </p:spPr>
      </p:pic>
      <p:pic>
        <p:nvPicPr>
          <p:cNvPr id="13" name="はち (4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15627"/>
            <a:ext cx="487362" cy="487363"/>
          </a:xfrm>
          <a:prstGeom prst="rect">
            <a:avLst/>
          </a:prstGeom>
        </p:spPr>
      </p:pic>
      <p:pic>
        <p:nvPicPr>
          <p:cNvPr id="15" name="はつか２２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84740"/>
            <a:ext cx="487362" cy="487363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199088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8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ろくさい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ろく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にじゅっさい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</a:t>
            </a:r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ろくさ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1892565"/>
            <a:ext cx="487363" cy="487363"/>
          </a:xfrm>
          <a:prstGeom prst="rect">
            <a:avLst/>
          </a:prstGeom>
        </p:spPr>
      </p:pic>
      <p:pic>
        <p:nvPicPr>
          <p:cNvPr id="13" name="ろく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39473"/>
            <a:ext cx="487362" cy="487363"/>
          </a:xfrm>
          <a:prstGeom prst="rect">
            <a:avLst/>
          </a:prstGeom>
        </p:spPr>
      </p:pic>
      <p:pic>
        <p:nvPicPr>
          <p:cNvPr id="16" name="はたち２２２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56312"/>
            <a:ext cx="487362" cy="487362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26688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59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</a:rPr>
              <a:t>にじゅうよっか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</a:t>
            </a:r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十四日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ふつか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</a:rPr>
              <a:t>にじゅ</a:t>
            </a:r>
            <a:r>
              <a:rPr lang="ja-JP" altLang="en-US" sz="3200" b="1" dirty="0" smtClean="0">
                <a:solidFill>
                  <a:schemeClr val="bg1"/>
                </a:solidFill>
              </a:rPr>
              <a:t>うろくにち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</a:t>
            </a:r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十六日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ふつか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085803"/>
            <a:ext cx="487362" cy="487362"/>
          </a:xfrm>
          <a:prstGeom prst="rect">
            <a:avLst/>
          </a:prstGeom>
        </p:spPr>
      </p:pic>
      <p:pic>
        <p:nvPicPr>
          <p:cNvPr id="14" name="にじゅうろくにち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6270023"/>
            <a:ext cx="487363" cy="487362"/>
          </a:xfrm>
          <a:prstGeom prst="rect">
            <a:avLst/>
          </a:prstGeom>
        </p:spPr>
      </p:pic>
      <p:pic>
        <p:nvPicPr>
          <p:cNvPr id="15" name="にじゅうよっか２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7232" y="1845590"/>
            <a:ext cx="487362" cy="487362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21889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5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61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5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929631" y="1716000"/>
            <a:ext cx="45510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じゅうろくにち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1637" y="344801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十六日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929631" y="3956437"/>
            <a:ext cx="455103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じゅうろくさい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929631" y="6114598"/>
            <a:ext cx="455103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じゅうろく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2765905" y="2536183"/>
            <a:ext cx="9286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十六才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65905" y="4600861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十六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じゅうろく　に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1879673"/>
            <a:ext cx="487363" cy="487362"/>
          </a:xfrm>
          <a:prstGeom prst="rect">
            <a:avLst/>
          </a:prstGeom>
        </p:spPr>
      </p:pic>
      <p:pic>
        <p:nvPicPr>
          <p:cNvPr id="13" name="じゅうろく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1859" y="6312599"/>
            <a:ext cx="487363" cy="487363"/>
          </a:xfrm>
          <a:prstGeom prst="rect">
            <a:avLst/>
          </a:prstGeom>
        </p:spPr>
      </p:pic>
      <p:pic>
        <p:nvPicPr>
          <p:cNvPr id="14" name="じゅうろくさい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4175540"/>
            <a:ext cx="487363" cy="487362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124771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2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3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23967" y="1716000"/>
            <a:ext cx="4256694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ようか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4408" y="20817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23967" y="3956437"/>
            <a:ext cx="425669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ろくじゅっさい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23967" y="6114598"/>
            <a:ext cx="425669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むいか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130359" y="2503683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六十才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4408" y="4686399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ろくじゅっさい">
            <a:hlinkClick r:id="" action="ppaction://media"/>
            <a:extLst>
              <a:ext uri="{FF2B5EF4-FFF2-40B4-BE49-F238E27FC236}">
                <a16:creationId xmlns:a16="http://schemas.microsoft.com/office/drawing/2014/main" id="{E2A45594-C353-4A88-8CAE-C1C5594C3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03648"/>
            <a:ext cx="487362" cy="487362"/>
          </a:xfrm>
          <a:prstGeom prst="rect">
            <a:avLst/>
          </a:prstGeom>
        </p:spPr>
      </p:pic>
      <p:pic>
        <p:nvPicPr>
          <p:cNvPr id="13" name="ようか">
            <a:hlinkClick r:id="" action="ppaction://media"/>
            <a:extLst>
              <a:ext uri="{FF2B5EF4-FFF2-40B4-BE49-F238E27FC236}">
                <a16:creationId xmlns:a16="http://schemas.microsoft.com/office/drawing/2014/main" id="{FA5EB772-8ABE-45B5-B80E-C10450D6F44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875426"/>
            <a:ext cx="487363" cy="487363"/>
          </a:xfrm>
          <a:prstGeom prst="rect">
            <a:avLst/>
          </a:prstGeom>
        </p:spPr>
      </p:pic>
      <p:pic>
        <p:nvPicPr>
          <p:cNvPr id="14" name="むいか2">
            <a:hlinkClick r:id="" action="ppaction://media"/>
            <a:extLst>
              <a:ext uri="{FF2B5EF4-FFF2-40B4-BE49-F238E27FC236}">
                <a16:creationId xmlns:a16="http://schemas.microsoft.com/office/drawing/2014/main" id="{80D40FA5-D2EA-400A-93C2-B258D0A7200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8626" y="6242618"/>
            <a:ext cx="487362" cy="487362"/>
          </a:xfrm>
          <a:prstGeom prst="rect">
            <a:avLst/>
          </a:prstGeom>
        </p:spPr>
      </p:pic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06B4CD61-E29E-41DE-99D1-24BCCE6517C2}"/>
              </a:ext>
            </a:extLst>
          </p:cNvPr>
          <p:cNvSpPr/>
          <p:nvPr/>
        </p:nvSpPr>
        <p:spPr>
          <a:xfrm>
            <a:off x="2130915" y="-3082"/>
            <a:ext cx="4003644" cy="446861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 ĐẾM CƠ BẢN (TT)  </a:t>
            </a:r>
          </a:p>
        </p:txBody>
      </p:sp>
      <p:sp>
        <p:nvSpPr>
          <p:cNvPr id="16" name="Round Same Side Corner Rectangle 15">
            <a:extLst>
              <a:ext uri="{FF2B5EF4-FFF2-40B4-BE49-F238E27FC236}">
                <a16:creationId xmlns:a16="http://schemas.microsoft.com/office/drawing/2014/main" id="{4DDA0E1D-CEB8-49E6-86E5-43C171F6E626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2 </a:t>
            </a:r>
          </a:p>
        </p:txBody>
      </p:sp>
    </p:spTree>
    <p:extLst>
      <p:ext uri="{BB962C8B-B14F-4D97-AF65-F5344CB8AC3E}">
        <p14:creationId xmlns:p14="http://schemas.microsoft.com/office/powerpoint/2010/main" val="371511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75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1704406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いっぷん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28810" y="230896"/>
            <a:ext cx="73914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一分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428442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5643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きゅうふん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928810" y="246058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いっぷ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2" y="1813881"/>
            <a:ext cx="487363" cy="487362"/>
          </a:xfrm>
          <a:prstGeom prst="rect">
            <a:avLst/>
          </a:prstGeom>
        </p:spPr>
      </p:pic>
      <p:pic>
        <p:nvPicPr>
          <p:cNvPr id="3" name="きゅうふん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3" y="4104974"/>
            <a:ext cx="487362" cy="4873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40770"/>
            <a:ext cx="407001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いちじ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02533" y="4712064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ectangle 14"/>
          <p:cNvSpPr/>
          <p:nvPr/>
        </p:nvSpPr>
        <p:spPr>
          <a:xfrm flipV="1">
            <a:off x="2" y="686480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いちじ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9163" y="6268790"/>
            <a:ext cx="487362" cy="487362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9413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93902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0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10" grpId="0"/>
      <p:bldP spid="13" grpId="0" animBg="1"/>
      <p:bldP spid="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よんぷん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2796" y="188992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ろくじ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はちじ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84022" y="240307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84022" y="4670131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ろくじ">
            <a:hlinkClick r:id="" action="ppaction://media"/>
            <a:extLst>
              <a:ext uri="{FF2B5EF4-FFF2-40B4-BE49-F238E27FC236}">
                <a16:creationId xmlns:a16="http://schemas.microsoft.com/office/drawing/2014/main" id="{331E576F-FAD0-457E-9E1A-0E0F385B9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39473"/>
            <a:ext cx="487363" cy="487363"/>
          </a:xfrm>
          <a:prstGeom prst="rect">
            <a:avLst/>
          </a:prstGeom>
        </p:spPr>
      </p:pic>
      <p:pic>
        <p:nvPicPr>
          <p:cNvPr id="13" name="よんぷん">
            <a:hlinkClick r:id="" action="ppaction://media"/>
            <a:extLst>
              <a:ext uri="{FF2B5EF4-FFF2-40B4-BE49-F238E27FC236}">
                <a16:creationId xmlns:a16="http://schemas.microsoft.com/office/drawing/2014/main" id="{6D66E1AB-0E45-4DCA-A955-AB241FF071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906955"/>
            <a:ext cx="487363" cy="487363"/>
          </a:xfrm>
          <a:prstGeom prst="rect">
            <a:avLst/>
          </a:prstGeom>
        </p:spPr>
      </p:pic>
      <p:pic>
        <p:nvPicPr>
          <p:cNvPr id="14" name="はちじ">
            <a:hlinkClick r:id="" action="ppaction://media"/>
            <a:extLst>
              <a:ext uri="{FF2B5EF4-FFF2-40B4-BE49-F238E27FC236}">
                <a16:creationId xmlns:a16="http://schemas.microsoft.com/office/drawing/2014/main" id="{A8BCF1B0-99A5-465F-8A1F-FBCC2E28B22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94175"/>
            <a:ext cx="487362" cy="487363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5B8E147B-4CE2-427B-87E6-B395D6E4859B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07416D46-95BE-4EBC-B826-EB90830D6DE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36128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5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7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0" y="166775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いちえん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2533" y="157610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1" y="2411159"/>
            <a:ext cx="8072842" cy="517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7"/>
            <a:ext cx="807284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3956437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いちまんえん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693197" y="2462863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一万円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いちえ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47981" y="1811985"/>
            <a:ext cx="487363" cy="487362"/>
          </a:xfrm>
          <a:prstGeom prst="rect">
            <a:avLst/>
          </a:prstGeom>
        </p:spPr>
      </p:pic>
      <p:pic>
        <p:nvPicPr>
          <p:cNvPr id="3" name="いちまんえん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63998" y="4109482"/>
            <a:ext cx="487363" cy="4873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99871" y="6114598"/>
            <a:ext cx="407001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くじ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903358" y="4700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5" name="くじ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6202" y="6242618"/>
            <a:ext cx="487363" cy="487362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22182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4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52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10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5CBDBC-709A-D442-83EF-10BD279C6F36}"/>
              </a:ext>
            </a:extLst>
          </p:cNvPr>
          <p:cNvSpPr/>
          <p:nvPr/>
        </p:nvSpPr>
        <p:spPr>
          <a:xfrm>
            <a:off x="179463" y="2952670"/>
            <a:ext cx="4882506" cy="883249"/>
          </a:xfrm>
          <a:prstGeom prst="roundRect">
            <a:avLst/>
          </a:prstGeom>
          <a:solidFill>
            <a:srgbClr val="23ADCD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NGHĨA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18F9A8-AFC1-2F4B-BA54-092CD0B9250D}"/>
              </a:ext>
            </a:extLst>
          </p:cNvPr>
          <p:cNvSpPr/>
          <p:nvPr/>
        </p:nvSpPr>
        <p:spPr>
          <a:xfrm>
            <a:off x="3365070" y="2948838"/>
            <a:ext cx="8173563" cy="883248"/>
          </a:xfrm>
          <a:prstGeom prst="roundRect">
            <a:avLst/>
          </a:prstGeom>
          <a:solidFill>
            <a:srgbClr val="9FCFE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ĐẾM TUỔI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90AD9E-C9A5-1047-9013-B381750F808E}"/>
              </a:ext>
            </a:extLst>
          </p:cNvPr>
          <p:cNvSpPr/>
          <p:nvPr/>
        </p:nvSpPr>
        <p:spPr>
          <a:xfrm>
            <a:off x="179463" y="3917470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2697B6-8C3C-D147-B4A9-F335B7CFC9BB}"/>
              </a:ext>
            </a:extLst>
          </p:cNvPr>
          <p:cNvSpPr/>
          <p:nvPr/>
        </p:nvSpPr>
        <p:spPr>
          <a:xfrm>
            <a:off x="3365070" y="3917470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</a:t>
            </a:r>
            <a:r>
              <a:rPr lang="ja-JP" altLang="en-US" sz="4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さい</a:t>
            </a:r>
            <a:endParaRPr lang="en-US" sz="4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2FC8D8-85B7-AB41-81D6-56D864F5A3B9}"/>
              </a:ext>
            </a:extLst>
          </p:cNvPr>
          <p:cNvSpPr/>
          <p:nvPr/>
        </p:nvSpPr>
        <p:spPr>
          <a:xfrm>
            <a:off x="8036138" y="3917470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TUỔI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B006D3-B490-DB4F-8584-776BC0194803}"/>
              </a:ext>
            </a:extLst>
          </p:cNvPr>
          <p:cNvSpPr/>
          <p:nvPr/>
        </p:nvSpPr>
        <p:spPr>
          <a:xfrm>
            <a:off x="156759" y="4856997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何才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025613-0092-3243-A3E9-91945A5D3D2C}"/>
              </a:ext>
            </a:extLst>
          </p:cNvPr>
          <p:cNvSpPr/>
          <p:nvPr/>
        </p:nvSpPr>
        <p:spPr>
          <a:xfrm>
            <a:off x="3342366" y="4856997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</a:t>
            </a:r>
            <a:r>
              <a:rPr lang="ja-JP" altLang="en-US" sz="4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さい</a:t>
            </a:r>
            <a:endParaRPr lang="en-US" sz="4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58A3C9-A9AC-7E4C-97B7-8A51B9EF063B}"/>
              </a:ext>
            </a:extLst>
          </p:cNvPr>
          <p:cNvSpPr/>
          <p:nvPr/>
        </p:nvSpPr>
        <p:spPr>
          <a:xfrm>
            <a:off x="8040392" y="4856997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TUỔI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3EF573-F124-B14C-B53C-E4566D64FC0B}"/>
              </a:ext>
            </a:extLst>
          </p:cNvPr>
          <p:cNvSpPr/>
          <p:nvPr/>
        </p:nvSpPr>
        <p:spPr>
          <a:xfrm>
            <a:off x="2571915" y="1312800"/>
            <a:ext cx="3585659" cy="874282"/>
          </a:xfrm>
          <a:prstGeom prst="round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HÁN VIỆT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8D169A-E2D8-C245-96BA-4C8866D503CC}"/>
              </a:ext>
            </a:extLst>
          </p:cNvPr>
          <p:cNvSpPr/>
          <p:nvPr/>
        </p:nvSpPr>
        <p:spPr>
          <a:xfrm>
            <a:off x="5757523" y="1315380"/>
            <a:ext cx="4357688" cy="883249"/>
          </a:xfrm>
          <a:prstGeom prst="round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TÀI</a:t>
            </a:r>
          </a:p>
        </p:txBody>
      </p:sp>
      <p:sp>
        <p:nvSpPr>
          <p:cNvPr id="2" name="Rectangle 1"/>
          <p:cNvSpPr/>
          <p:nvPr/>
        </p:nvSpPr>
        <p:spPr>
          <a:xfrm>
            <a:off x="486137" y="544038"/>
            <a:ext cx="1863524" cy="16545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才</a:t>
            </a:r>
            <a:endParaRPr lang="en-US" sz="9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B006D3-B490-DB4F-8584-776BC0194803}"/>
              </a:ext>
            </a:extLst>
          </p:cNvPr>
          <p:cNvSpPr/>
          <p:nvPr/>
        </p:nvSpPr>
        <p:spPr>
          <a:xfrm>
            <a:off x="179463" y="5796524"/>
            <a:ext cx="4882506" cy="876759"/>
          </a:xfrm>
          <a:prstGeom prst="roundRect">
            <a:avLst/>
          </a:prstGeom>
          <a:solidFill>
            <a:srgbClr val="06676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二十才</a:t>
            </a:r>
            <a:endParaRPr lang="en-US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025613-0092-3243-A3E9-91945A5D3D2C}"/>
              </a:ext>
            </a:extLst>
          </p:cNvPr>
          <p:cNvSpPr/>
          <p:nvPr/>
        </p:nvSpPr>
        <p:spPr>
          <a:xfrm>
            <a:off x="3365070" y="5796524"/>
            <a:ext cx="5014914" cy="8767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はたち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58A3C9-A9AC-7E4C-97B7-8A51B9EF063B}"/>
              </a:ext>
            </a:extLst>
          </p:cNvPr>
          <p:cNvSpPr/>
          <p:nvPr/>
        </p:nvSpPr>
        <p:spPr>
          <a:xfrm>
            <a:off x="8063096" y="5796524"/>
            <a:ext cx="3502495" cy="876759"/>
          </a:xfrm>
          <a:prstGeom prst="roundRect">
            <a:avLst/>
          </a:prstGeom>
          <a:solidFill>
            <a:srgbClr val="70C59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TUỔI</a:t>
            </a:r>
          </a:p>
        </p:txBody>
      </p:sp>
    </p:spTree>
    <p:extLst>
      <p:ext uri="{BB962C8B-B14F-4D97-AF65-F5344CB8AC3E}">
        <p14:creationId xmlns:p14="http://schemas.microsoft.com/office/powerpoint/2010/main" val="149137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52866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しちじ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0331" y="292971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七時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96268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じゅういちじ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40331" y="235892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十一時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しちじ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958336"/>
            <a:ext cx="487362" cy="487363"/>
          </a:xfrm>
          <a:prstGeom prst="rect">
            <a:avLst/>
          </a:prstGeom>
        </p:spPr>
      </p:pic>
      <p:pic>
        <p:nvPicPr>
          <p:cNvPr id="3" name="じゅういちじ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4120928"/>
            <a:ext cx="487363" cy="4873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ごじ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37370" y="4517087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1" name="ごじ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2" y="6297695"/>
            <a:ext cx="487362" cy="487362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16337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5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10" grpId="0"/>
      <p:bldP spid="15" grpId="0" animBg="1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じゅうくじ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じゅうごふん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十九時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十五分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じゅうえ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875426"/>
            <a:ext cx="487362" cy="487363"/>
          </a:xfrm>
          <a:prstGeom prst="rect">
            <a:avLst/>
          </a:prstGeom>
        </p:spPr>
      </p:pic>
      <p:pic>
        <p:nvPicPr>
          <p:cNvPr id="13" name="じゅうくじ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39473"/>
            <a:ext cx="487362" cy="487363"/>
          </a:xfrm>
          <a:prstGeom prst="rect">
            <a:avLst/>
          </a:prstGeom>
        </p:spPr>
      </p:pic>
      <p:sp>
        <p:nvSpPr>
          <p:cNvPr id="14" name="Round Same Side Corner Rectangle 13"/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5" name="Round Same Side Corner Rectangle 14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  <p:pic>
        <p:nvPicPr>
          <p:cNvPr id="16" name="じゅうごふ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69498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5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じゅっぷん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</a:t>
            </a:r>
            <a:r>
              <a:rPr lang="ja-JP" altLang="en-US" sz="4400" b="1" dirty="0" smtClean="0">
                <a:solidFill>
                  <a:schemeClr val="bg1"/>
                </a:solidFill>
              </a:rPr>
              <a:t>うじ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とおか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じゅっぷ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866884"/>
            <a:ext cx="487363" cy="487362"/>
          </a:xfrm>
          <a:prstGeom prst="rect">
            <a:avLst/>
          </a:prstGeom>
        </p:spPr>
      </p:pic>
      <p:pic>
        <p:nvPicPr>
          <p:cNvPr id="13" name="じゅうじ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4139473"/>
            <a:ext cx="487363" cy="487363"/>
          </a:xfrm>
          <a:prstGeom prst="rect">
            <a:avLst/>
          </a:prstGeom>
        </p:spPr>
      </p:pic>
      <p:pic>
        <p:nvPicPr>
          <p:cNvPr id="14" name="とおか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6294176"/>
            <a:ext cx="487363" cy="487362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32931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20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9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652711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ごじゅっぷん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382455"/>
            <a:ext cx="85406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0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五十分</a:t>
            </a:r>
            <a:endParaRPr lang="en-US" sz="80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2" y="2396113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さんじ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49661" y="236416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</a:rPr>
              <a:t>さんじゅっぷん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37370" y="4517087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三十分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9" name="ごじゅっぷ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5802" y="1833660"/>
            <a:ext cx="487363" cy="487363"/>
          </a:xfrm>
          <a:prstGeom prst="rect">
            <a:avLst/>
          </a:prstGeom>
        </p:spPr>
      </p:pic>
      <p:pic>
        <p:nvPicPr>
          <p:cNvPr id="12" name="さんじ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4093616"/>
            <a:ext cx="487363" cy="487362"/>
          </a:xfrm>
          <a:prstGeom prst="rect">
            <a:avLst/>
          </a:prstGeom>
        </p:spPr>
      </p:pic>
      <p:pic>
        <p:nvPicPr>
          <p:cNvPr id="13" name="さんじゅっぷん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5802" y="6266537"/>
            <a:ext cx="487363" cy="487362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65202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6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7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10" grpId="0"/>
      <p:bldP spid="15" grpId="0" animBg="1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2" y="1586790"/>
            <a:ext cx="5390549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さんぜんにひゃくえん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7370" y="170303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三千二百円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328854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じかん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740331" y="231072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時間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しちじ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37370" y="4517087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七時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" name="さんぜんにひゃくえ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93381" y="1650836"/>
            <a:ext cx="487362" cy="487363"/>
          </a:xfrm>
          <a:prstGeom prst="rect">
            <a:avLst/>
          </a:prstGeom>
        </p:spPr>
      </p:pic>
      <p:pic>
        <p:nvPicPr>
          <p:cNvPr id="3" name="じかん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2" y="4108359"/>
            <a:ext cx="487362" cy="487363"/>
          </a:xfrm>
          <a:prstGeom prst="rect">
            <a:avLst/>
          </a:prstGeom>
        </p:spPr>
      </p:pic>
      <p:pic>
        <p:nvPicPr>
          <p:cNvPr id="11" name="しちじ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6262005"/>
            <a:ext cx="487363" cy="487363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2141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10" grpId="0"/>
      <p:bldP spid="15" grpId="0" animBg="1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42821" y="1716000"/>
            <a:ext cx="423784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よんじゅっぷん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50643" y="325219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四十分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307587" y="3956437"/>
            <a:ext cx="417307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よじ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307587" y="6114598"/>
            <a:ext cx="417307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ろくじ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204598" y="2405061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04598" y="4722697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よんじゅっぷん">
            <a:hlinkClick r:id="" action="ppaction://media"/>
            <a:extLst>
              <a:ext uri="{FF2B5EF4-FFF2-40B4-BE49-F238E27FC236}">
                <a16:creationId xmlns:a16="http://schemas.microsoft.com/office/drawing/2014/main" id="{0227DB15-1701-4E39-9528-42D6F6369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1845589"/>
            <a:ext cx="487362" cy="487363"/>
          </a:xfrm>
          <a:prstGeom prst="rect">
            <a:avLst/>
          </a:prstGeom>
        </p:spPr>
      </p:pic>
      <p:pic>
        <p:nvPicPr>
          <p:cNvPr id="13" name="ろくじ">
            <a:hlinkClick r:id="" action="ppaction://media"/>
            <a:extLst>
              <a:ext uri="{FF2B5EF4-FFF2-40B4-BE49-F238E27FC236}">
                <a16:creationId xmlns:a16="http://schemas.microsoft.com/office/drawing/2014/main" id="{92E79A2F-0FD5-44AF-9BE1-D856A9858C5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8" y="6320653"/>
            <a:ext cx="487363" cy="487362"/>
          </a:xfrm>
          <a:prstGeom prst="rect">
            <a:avLst/>
          </a:prstGeom>
        </p:spPr>
      </p:pic>
      <p:pic>
        <p:nvPicPr>
          <p:cNvPr id="14" name="よじ">
            <a:hlinkClick r:id="" action="ppaction://media"/>
            <a:extLst>
              <a:ext uri="{FF2B5EF4-FFF2-40B4-BE49-F238E27FC236}">
                <a16:creationId xmlns:a16="http://schemas.microsoft.com/office/drawing/2014/main" id="{F0F9509A-C951-4985-A9D9-C8276B37541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4164051"/>
            <a:ext cx="487363" cy="487363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CC6161F9-92D6-471D-9917-35BAE75C633F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4185B029-1465-416E-8D49-70E405A9B694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44793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85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0" y="2493672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1750271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じゅういちじ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30255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十一時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08432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</a:rPr>
              <a:t>じゅうじ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37370" y="2310921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9" name="じゅういちじ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2" y="1939263"/>
            <a:ext cx="487362" cy="487363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  <p:pic>
        <p:nvPicPr>
          <p:cNvPr id="19" name="じゅうじ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4075604"/>
            <a:ext cx="487363" cy="48736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 flipV="1">
            <a:off x="0" y="6842949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09954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じゅうえん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465183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-1" y="4648413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じゅうえん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237139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7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7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0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8" grpId="0" animBg="1"/>
      <p:bldP spid="10" grpId="0"/>
      <p:bldP spid="15" grpId="0" animBg="1"/>
      <p:bldP spid="16" grpId="0"/>
      <p:bldP spid="22" grpId="0" animBg="1"/>
      <p:bldP spid="2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089429" y="1716000"/>
            <a:ext cx="439123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よんひゃく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66670" y="394290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四百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169328" y="3956437"/>
            <a:ext cx="4311335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じゅうまんえん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169328" y="6114598"/>
            <a:ext cx="4311335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じゅうにじ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2966670" y="254596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十万円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16276" y="4643334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十二時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じゅうにじ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6317010"/>
            <a:ext cx="487363" cy="487363"/>
          </a:xfrm>
          <a:prstGeom prst="rect">
            <a:avLst/>
          </a:prstGeom>
        </p:spPr>
      </p:pic>
      <p:pic>
        <p:nvPicPr>
          <p:cNvPr id="13" name="じゅうまんえん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0" y="4112996"/>
            <a:ext cx="487362" cy="487362"/>
          </a:xfrm>
          <a:prstGeom prst="rect">
            <a:avLst/>
          </a:prstGeom>
        </p:spPr>
      </p:pic>
      <p:pic>
        <p:nvPicPr>
          <p:cNvPr id="14" name="よんひゃく">
            <a:hlinkClick r:id="" action="ppaction://media"/>
            <a:extLst>
              <a:ext uri="{FF2B5EF4-FFF2-40B4-BE49-F238E27FC236}">
                <a16:creationId xmlns:a16="http://schemas.microsoft.com/office/drawing/2014/main" id="{AD5C79BF-8A9E-4D0D-9E8C-84278D98BB3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1902149"/>
            <a:ext cx="487362" cy="487363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247069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2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2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はっぷん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にじゅっぷん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</a:rPr>
              <a:t>にせんえん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106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二十分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672958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二千円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はっぷん">
            <a:hlinkClick r:id="" action="ppaction://media"/>
            <a:extLst>
              <a:ext uri="{FF2B5EF4-FFF2-40B4-BE49-F238E27FC236}">
                <a16:creationId xmlns:a16="http://schemas.microsoft.com/office/drawing/2014/main" id="{FED8A648-65B0-45D0-88F4-B44FE7954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81" y="1879671"/>
            <a:ext cx="487362" cy="487363"/>
          </a:xfrm>
          <a:prstGeom prst="rect">
            <a:avLst/>
          </a:prstGeom>
        </p:spPr>
      </p:pic>
      <p:pic>
        <p:nvPicPr>
          <p:cNvPr id="13" name="にせんえん">
            <a:hlinkClick r:id="" action="ppaction://media"/>
            <a:extLst>
              <a:ext uri="{FF2B5EF4-FFF2-40B4-BE49-F238E27FC236}">
                <a16:creationId xmlns:a16="http://schemas.microsoft.com/office/drawing/2014/main" id="{B52F041A-A31F-4024-A025-49B36BE70D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6242618"/>
            <a:ext cx="487363" cy="487362"/>
          </a:xfrm>
          <a:prstGeom prst="rect">
            <a:avLst/>
          </a:prstGeom>
        </p:spPr>
      </p:pic>
      <p:pic>
        <p:nvPicPr>
          <p:cNvPr id="14" name="にじゅっぷん">
            <a:hlinkClick r:id="" action="ppaction://media"/>
            <a:extLst>
              <a:ext uri="{FF2B5EF4-FFF2-40B4-BE49-F238E27FC236}">
                <a16:creationId xmlns:a16="http://schemas.microsoft.com/office/drawing/2014/main" id="{B414C505-4049-4CB8-B4D4-A9A263EA9A9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4093755"/>
            <a:ext cx="487363" cy="487362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22103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82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553905" y="1716000"/>
            <a:ext cx="392675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にじゅっぷん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0350" y="211832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二十</a:t>
            </a:r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553905" y="3972192"/>
            <a:ext cx="392675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せん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553905" y="6130353"/>
            <a:ext cx="392675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にせん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千</a:t>
            </a:r>
            <a:endParaRPr lang="ja-JP" alt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にじゅっぷん (2)">
            <a:hlinkClick r:id="" action="ppaction://media"/>
            <a:extLst>
              <a:ext uri="{FF2B5EF4-FFF2-40B4-BE49-F238E27FC236}">
                <a16:creationId xmlns:a16="http://schemas.microsoft.com/office/drawing/2014/main" id="{677B5800-EC68-4867-84F4-705C799F1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6979" y="1864178"/>
            <a:ext cx="487363" cy="487362"/>
          </a:xfrm>
          <a:prstGeom prst="rect">
            <a:avLst/>
          </a:prstGeom>
        </p:spPr>
      </p:pic>
      <p:pic>
        <p:nvPicPr>
          <p:cNvPr id="13" name="SO 1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2" y="4090238"/>
            <a:ext cx="609600" cy="609600"/>
          </a:xfrm>
          <a:prstGeom prst="rect">
            <a:avLst/>
          </a:prstGeom>
        </p:spPr>
      </p:pic>
      <p:pic>
        <p:nvPicPr>
          <p:cNvPr id="14" name="SO 2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4523" y="6234885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40845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8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9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813BE13-2146-4680-B1DC-A13E195F1BC9}"/>
              </a:ext>
            </a:extLst>
          </p:cNvPr>
          <p:cNvSpPr txBox="1"/>
          <p:nvPr/>
        </p:nvSpPr>
        <p:spPr>
          <a:xfrm>
            <a:off x="4105167" y="1453314"/>
            <a:ext cx="3085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VÒNG III </a:t>
            </a:r>
          </a:p>
          <a:p>
            <a:pPr algn="ctr"/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pic>
        <p:nvPicPr>
          <p:cNvPr id="16" name="Picture 15" descr="A picture containing text, outdoor, sky, nature&#10;&#10;Description automatically generated">
            <a:extLst>
              <a:ext uri="{FF2B5EF4-FFF2-40B4-BE49-F238E27FC236}">
                <a16:creationId xmlns:a16="http://schemas.microsoft.com/office/drawing/2014/main" id="{7790171B-095F-4EC2-A5FF-C335FC3BC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4432" r="1"/>
          <a:stretch/>
        </p:blipFill>
        <p:spPr>
          <a:xfrm>
            <a:off x="0" y="-125860"/>
            <a:ext cx="12229946" cy="698386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F3E1B35-8DAD-4959-9237-2FC4649E54E9}"/>
              </a:ext>
            </a:extLst>
          </p:cNvPr>
          <p:cNvSpPr/>
          <p:nvPr/>
        </p:nvSpPr>
        <p:spPr>
          <a:xfrm>
            <a:off x="-37946" y="421050"/>
            <a:ext cx="11062997" cy="2452780"/>
          </a:xfrm>
          <a:prstGeom prst="roundRect">
            <a:avLst/>
          </a:prstGeom>
          <a:ln>
            <a:noFill/>
          </a:ln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867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3EADF7-5978-415F-AD97-94D1F935C739}"/>
              </a:ext>
            </a:extLst>
          </p:cNvPr>
          <p:cNvSpPr txBox="1"/>
          <p:nvPr/>
        </p:nvSpPr>
        <p:spPr>
          <a:xfrm>
            <a:off x="552373" y="1888999"/>
            <a:ext cx="11125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SỐ ĐẾM CƠ BẢN (TT) </a:t>
            </a:r>
            <a:endParaRPr lang="vi-VN" sz="4267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6E54D7-A17B-416D-90D8-A8ADC0172CA3}"/>
              </a:ext>
            </a:extLst>
          </p:cNvPr>
          <p:cNvSpPr txBox="1"/>
          <p:nvPr/>
        </p:nvSpPr>
        <p:spPr>
          <a:xfrm>
            <a:off x="4157460" y="50862"/>
            <a:ext cx="3085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BÀI 2</a:t>
            </a:r>
          </a:p>
          <a:p>
            <a:pPr algn="ctr"/>
            <a:endParaRPr lang="en-US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Aharoni" panose="02010803020104030203" pitchFamily="2" charset="-79"/>
              </a:rPr>
              <a:t> </a:t>
            </a:r>
            <a:endParaRPr lang="vi-VN" sz="48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D5C94C-8115-47FE-9D17-8306959851C8}"/>
              </a:ext>
            </a:extLst>
          </p:cNvPr>
          <p:cNvSpPr/>
          <p:nvPr/>
        </p:nvSpPr>
        <p:spPr>
          <a:xfrm flipV="1">
            <a:off x="3052861" y="2577028"/>
            <a:ext cx="6151440" cy="60959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9053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さんぜん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よんせん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 smtClean="0">
                <a:solidFill>
                  <a:schemeClr val="bg1"/>
                </a:solidFill>
              </a:rPr>
              <a:t>ごせん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SO 3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1764011"/>
            <a:ext cx="609600" cy="609600"/>
          </a:xfrm>
          <a:prstGeom prst="rect">
            <a:avLst/>
          </a:prstGeom>
        </p:spPr>
      </p:pic>
      <p:pic>
        <p:nvPicPr>
          <p:cNvPr id="13" name="SO 4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04478" y="4090240"/>
            <a:ext cx="609600" cy="609600"/>
          </a:xfrm>
          <a:prstGeom prst="rect">
            <a:avLst/>
          </a:prstGeom>
        </p:spPr>
      </p:pic>
      <p:pic>
        <p:nvPicPr>
          <p:cNvPr id="14" name="SO 5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6199860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105341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1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ごせん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ろくせん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 smtClean="0">
                <a:solidFill>
                  <a:schemeClr val="bg1"/>
                </a:solidFill>
              </a:rPr>
              <a:t>ななせん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七千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SO 5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1806569"/>
            <a:ext cx="609600" cy="609600"/>
          </a:xfrm>
          <a:prstGeom prst="rect">
            <a:avLst/>
          </a:prstGeom>
        </p:spPr>
      </p:pic>
      <p:pic>
        <p:nvPicPr>
          <p:cNvPr id="13" name="SO 6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3371" y="4063885"/>
            <a:ext cx="609600" cy="609600"/>
          </a:xfrm>
          <a:prstGeom prst="rect">
            <a:avLst/>
          </a:prstGeom>
        </p:spPr>
      </p:pic>
      <p:pic>
        <p:nvPicPr>
          <p:cNvPr id="14" name="SO 7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3371" y="6200856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351038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01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はっせん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きゅうせん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solidFill>
                  <a:schemeClr val="bg1"/>
                </a:solidFill>
              </a:rPr>
              <a:t>いちまん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一万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SO 9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1525" y="4013757"/>
            <a:ext cx="609600" cy="609600"/>
          </a:xfrm>
          <a:prstGeom prst="rect">
            <a:avLst/>
          </a:prstGeom>
        </p:spPr>
      </p:pic>
      <p:pic>
        <p:nvPicPr>
          <p:cNvPr id="13" name="SO 8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2" y="1815753"/>
            <a:ext cx="609600" cy="609600"/>
          </a:xfrm>
          <a:prstGeom prst="rect">
            <a:avLst/>
          </a:prstGeom>
        </p:spPr>
      </p:pic>
      <p:pic>
        <p:nvPicPr>
          <p:cNvPr id="14" name="SO 1 VAN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00122" y="6163334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20940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7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4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9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892490" y="1716000"/>
            <a:ext cx="458817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ひゃくえん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08366" y="124613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百円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892490" y="3956437"/>
            <a:ext cx="458817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にひ</a:t>
            </a:r>
            <a:r>
              <a:rPr lang="ja-JP" altLang="en-US" sz="4400" b="1" dirty="0">
                <a:solidFill>
                  <a:schemeClr val="bg1"/>
                </a:solidFill>
              </a:rPr>
              <a:t>ゃくえん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892490" y="6114598"/>
            <a:ext cx="4588173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solidFill>
                  <a:schemeClr val="bg1"/>
                </a:solidFill>
              </a:rPr>
              <a:t>さんびゃくえん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2708366" y="247463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二百円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08366" y="456445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三百円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YEN 1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1810400"/>
            <a:ext cx="609600" cy="609600"/>
          </a:xfrm>
          <a:prstGeom prst="rect">
            <a:avLst/>
          </a:prstGeom>
        </p:spPr>
      </p:pic>
      <p:pic>
        <p:nvPicPr>
          <p:cNvPr id="13" name="YEN 2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4021799"/>
            <a:ext cx="609600" cy="609600"/>
          </a:xfrm>
          <a:prstGeom prst="rect">
            <a:avLst/>
          </a:prstGeom>
        </p:spPr>
      </p:pic>
      <p:pic>
        <p:nvPicPr>
          <p:cNvPr id="14" name="YEN 3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6202555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172475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3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780520" y="1716039"/>
            <a:ext cx="4700139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よんひ</a:t>
            </a:r>
            <a:r>
              <a:rPr lang="ja-JP" altLang="en-US" sz="4400" b="1" dirty="0">
                <a:solidFill>
                  <a:schemeClr val="bg1"/>
                </a:solidFill>
              </a:rPr>
              <a:t>ゃくえん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15059" y="158903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四百</a:t>
            </a:r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852989" y="3976938"/>
            <a:ext cx="462767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ごひ</a:t>
            </a:r>
            <a:r>
              <a:rPr lang="ja-JP" altLang="en-US" sz="4400" b="1" dirty="0">
                <a:solidFill>
                  <a:schemeClr val="bg1"/>
                </a:solidFill>
              </a:rPr>
              <a:t>ゃくえん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911151" y="6114598"/>
            <a:ext cx="456951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solidFill>
                  <a:schemeClr val="bg1"/>
                </a:solidFill>
              </a:rPr>
              <a:t>ろっぴゃくえ</a:t>
            </a:r>
            <a:r>
              <a:rPr lang="ja-JP" altLang="en-US" sz="4800" b="1" dirty="0">
                <a:solidFill>
                  <a:schemeClr val="bg1"/>
                </a:solidFill>
              </a:rPr>
              <a:t>ん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2708366" y="2364031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五百</a:t>
            </a:r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2990" y="4537624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六百円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5" name="YEN 4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1803059"/>
            <a:ext cx="609600" cy="609600"/>
          </a:xfrm>
          <a:prstGeom prst="rect">
            <a:avLst/>
          </a:prstGeom>
        </p:spPr>
      </p:pic>
      <p:pic>
        <p:nvPicPr>
          <p:cNvPr id="16" name="YEN 500 -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4068813"/>
            <a:ext cx="609600" cy="609600"/>
          </a:xfrm>
          <a:prstGeom prst="rect">
            <a:avLst/>
          </a:prstGeom>
        </p:spPr>
      </p:pic>
      <p:pic>
        <p:nvPicPr>
          <p:cNvPr id="17" name="YEN 6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6199645"/>
            <a:ext cx="609600" cy="609600"/>
          </a:xfrm>
          <a:prstGeom prst="rect">
            <a:avLst/>
          </a:prstGeom>
        </p:spPr>
      </p:pic>
      <p:sp>
        <p:nvSpPr>
          <p:cNvPr id="13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4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77712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5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9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46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2957804" y="1716000"/>
            <a:ext cx="4522857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はっぴゃくえん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10566" y="293699"/>
            <a:ext cx="8540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8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八百円</a:t>
            </a:r>
            <a:endParaRPr lang="en-US" sz="88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059193" y="3956437"/>
            <a:ext cx="442147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きゅうひゃくえん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107094" y="6114598"/>
            <a:ext cx="4373569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ななひ</a:t>
            </a:r>
            <a:r>
              <a:rPr lang="ja-JP" altLang="en-US" sz="4400" b="1" dirty="0">
                <a:solidFill>
                  <a:schemeClr val="bg1"/>
                </a:solidFill>
              </a:rPr>
              <a:t>ゃくえん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2957803" y="235272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九百</a:t>
            </a:r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57803" y="4557316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七百</a:t>
            </a:r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3" name="YEN 700 Y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20820" y="6225545"/>
            <a:ext cx="609600" cy="609600"/>
          </a:xfrm>
          <a:prstGeom prst="rect">
            <a:avLst/>
          </a:prstGeom>
        </p:spPr>
      </p:pic>
      <p:pic>
        <p:nvPicPr>
          <p:cNvPr id="14" name="YEN 8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1815753"/>
            <a:ext cx="609600" cy="609600"/>
          </a:xfrm>
          <a:prstGeom prst="rect">
            <a:avLst/>
          </a:prstGeom>
        </p:spPr>
      </p:pic>
      <p:pic>
        <p:nvPicPr>
          <p:cNvPr id="18" name="YEN 9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4063885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18860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1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25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1" y="1716000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せん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2247" y="208918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千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3956437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bg1"/>
                </a:solidFill>
              </a:rPr>
              <a:t>にせんえん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4002833" y="6114598"/>
            <a:ext cx="3477830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さんぜんえん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837370" y="23999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二千円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7370" y="455383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三千円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5" name="YEN 1000 -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1841030"/>
            <a:ext cx="609600" cy="609600"/>
          </a:xfrm>
          <a:prstGeom prst="rect">
            <a:avLst/>
          </a:prstGeom>
        </p:spPr>
      </p:pic>
      <p:pic>
        <p:nvPicPr>
          <p:cNvPr id="16" name="YEN 3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6205646"/>
            <a:ext cx="609600" cy="609600"/>
          </a:xfrm>
          <a:prstGeom prst="rect">
            <a:avLst/>
          </a:prstGeom>
        </p:spPr>
      </p:pic>
      <p:pic>
        <p:nvPicPr>
          <p:cNvPr id="17" name="YEN 2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28255" y="4115627"/>
            <a:ext cx="609600" cy="609600"/>
          </a:xfrm>
          <a:prstGeom prst="rect">
            <a:avLst/>
          </a:prstGeom>
        </p:spPr>
      </p:pic>
      <p:sp>
        <p:nvSpPr>
          <p:cNvPr id="13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4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19510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6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59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2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28390" y="1716000"/>
            <a:ext cx="425227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はっせんえん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5839" y="418170"/>
            <a:ext cx="85406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0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八千円</a:t>
            </a:r>
            <a:endParaRPr lang="en-US" sz="80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28392" y="3956437"/>
            <a:ext cx="425227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きゅうせんえん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228392" y="6114598"/>
            <a:ext cx="4252271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いちまんえん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015839" y="249422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九千円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15839" y="4581459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一万円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4" name="YEN 5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57062" y="5934687"/>
            <a:ext cx="609600" cy="609600"/>
          </a:xfrm>
          <a:prstGeom prst="rect">
            <a:avLst/>
          </a:prstGeom>
        </p:spPr>
      </p:pic>
      <p:pic>
        <p:nvPicPr>
          <p:cNvPr id="20" name="YEN 9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75861" y="4077544"/>
            <a:ext cx="609600" cy="609600"/>
          </a:xfrm>
          <a:prstGeom prst="rect">
            <a:avLst/>
          </a:prstGeom>
        </p:spPr>
      </p:pic>
      <p:pic>
        <p:nvPicPr>
          <p:cNvPr id="21" name="YEN 8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60728" y="1863461"/>
            <a:ext cx="609600" cy="609600"/>
          </a:xfrm>
          <a:prstGeom prst="rect">
            <a:avLst/>
          </a:prstGeom>
        </p:spPr>
      </p:pic>
      <p:pic>
        <p:nvPicPr>
          <p:cNvPr id="22" name="YEN 1 VAN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60728" y="6169872"/>
            <a:ext cx="609600" cy="609600"/>
          </a:xfrm>
          <a:prstGeom prst="rect">
            <a:avLst/>
          </a:prstGeom>
        </p:spPr>
      </p:pic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23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19698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46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48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5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46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489649" y="1716000"/>
            <a:ext cx="399101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よんせんえん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0351" y="286165"/>
            <a:ext cx="8540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四千円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2440036"/>
            <a:ext cx="7480662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4699838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489651" y="3956437"/>
            <a:ext cx="399101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bg1"/>
                </a:solidFill>
              </a:rPr>
              <a:t>ろくせんえん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489651" y="6114598"/>
            <a:ext cx="399101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bg1"/>
                </a:solidFill>
              </a:rPr>
              <a:t>ななせんえん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210351" y="244704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六千円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34938" y="4645505"/>
            <a:ext cx="8064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七千円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12" name="YEN 4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2" y="1824543"/>
            <a:ext cx="609600" cy="609600"/>
          </a:xfrm>
          <a:prstGeom prst="rect">
            <a:avLst/>
          </a:prstGeom>
        </p:spPr>
      </p:pic>
      <p:pic>
        <p:nvPicPr>
          <p:cNvPr id="13" name="YEN 7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6180826"/>
            <a:ext cx="609600" cy="609600"/>
          </a:xfrm>
          <a:prstGeom prst="rect">
            <a:avLst/>
          </a:prstGeom>
        </p:spPr>
      </p:pic>
      <p:pic>
        <p:nvPicPr>
          <p:cNvPr id="14" name="YEN 6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5861" y="4082704"/>
            <a:ext cx="609600" cy="609600"/>
          </a:xfrm>
          <a:prstGeom prst="rect">
            <a:avLst/>
          </a:prstGeom>
        </p:spPr>
      </p:pic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E92E7D80-AF7D-4106-BC09-C463D05E65F2}"/>
              </a:ext>
            </a:extLst>
          </p:cNvPr>
          <p:cNvSpPr/>
          <p:nvPr/>
        </p:nvSpPr>
        <p:spPr>
          <a:xfrm>
            <a:off x="2112627" y="-3081"/>
            <a:ext cx="4003644" cy="446860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</a:t>
            </a:r>
          </a:p>
        </p:txBody>
      </p:sp>
      <p:sp>
        <p:nvSpPr>
          <p:cNvPr id="16" name="Round Same Side Corner Rectangle 17">
            <a:extLst>
              <a:ext uri="{FF2B5EF4-FFF2-40B4-BE49-F238E27FC236}">
                <a16:creationId xmlns:a16="http://schemas.microsoft.com/office/drawing/2014/main" id="{FFAF38E4-3941-4BFA-B083-C59009F82603}"/>
              </a:ext>
            </a:extLst>
          </p:cNvPr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3  </a:t>
            </a:r>
          </a:p>
        </p:txBody>
      </p:sp>
    </p:spTree>
    <p:extLst>
      <p:ext uri="{BB962C8B-B14F-4D97-AF65-F5344CB8AC3E}">
        <p14:creationId xmlns:p14="http://schemas.microsoft.com/office/powerpoint/2010/main" val="116172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5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61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/>
      <p:bldP spid="1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13434" y="2338861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771123" y="1614739"/>
            <a:ext cx="4315156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きんようび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625493" y="304284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0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金曜日</a:t>
            </a:r>
            <a:endParaRPr lang="en-US" sz="80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3" name="きんようび (3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3211" y="1763412"/>
            <a:ext cx="487363" cy="4873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flipV="1">
            <a:off x="-231709" y="4626803"/>
            <a:ext cx="7480663" cy="457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771123" y="3883402"/>
            <a:ext cx="430172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げつようび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492500" y="240960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 smtClean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月曜</a:t>
            </a:r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4" name="げつようび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7190" y="4027481"/>
            <a:ext cx="487363" cy="4873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BEF157-97CF-43C5-81FC-0276F09DDB9B}"/>
              </a:ext>
            </a:extLst>
          </p:cNvPr>
          <p:cNvSpPr/>
          <p:nvPr/>
        </p:nvSpPr>
        <p:spPr>
          <a:xfrm>
            <a:off x="3771123" y="6114598"/>
            <a:ext cx="4301722" cy="743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かようび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4CB24-C764-43C5-8249-0894BE963A3B}"/>
              </a:ext>
            </a:extLst>
          </p:cNvPr>
          <p:cNvSpPr txBox="1"/>
          <p:nvPr/>
        </p:nvSpPr>
        <p:spPr>
          <a:xfrm>
            <a:off x="3625493" y="462305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600" dirty="0">
                <a:latin typeface="Kozuka Mincho Pr6N EL" panose="02020200000000000000" pitchFamily="18" charset="-128"/>
                <a:ea typeface="Kozuka Mincho Pr6N EL" panose="02020200000000000000" pitchFamily="18" charset="-128"/>
              </a:rPr>
              <a:t>火曜日</a:t>
            </a:r>
            <a:endParaRPr lang="en-US" sz="9600" dirty="0">
              <a:latin typeface="Kozuka Mincho Pr6N EL" panose="02020200000000000000" pitchFamily="18" charset="-128"/>
              <a:ea typeface="Kozuka Mincho Pr6N EL" panose="02020200000000000000" pitchFamily="18" charset="-128"/>
            </a:endParaRPr>
          </a:p>
        </p:txBody>
      </p:sp>
      <p:pic>
        <p:nvPicPr>
          <p:cNvPr id="20" name="かようび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7190" y="6270833"/>
            <a:ext cx="487362" cy="487363"/>
          </a:xfrm>
          <a:prstGeom prst="rect">
            <a:avLst/>
          </a:prstGeom>
        </p:spPr>
      </p:pic>
      <p:sp>
        <p:nvSpPr>
          <p:cNvPr id="21" name="Round Same Side Corner Rectangle 20"/>
          <p:cNvSpPr/>
          <p:nvPr/>
        </p:nvSpPr>
        <p:spPr>
          <a:xfrm>
            <a:off x="2112627" y="-3081"/>
            <a:ext cx="4003644" cy="435429"/>
          </a:xfrm>
          <a:prstGeom prst="round2SameRect">
            <a:avLst/>
          </a:prstGeom>
          <a:solidFill>
            <a:srgbClr val="B0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ĐƠN VỊ ĐẾM (TT)  </a:t>
            </a:r>
          </a:p>
        </p:txBody>
      </p:sp>
      <p:sp>
        <p:nvSpPr>
          <p:cNvPr id="22" name="Round Same Side Corner Rectangle 21"/>
          <p:cNvSpPr/>
          <p:nvPr/>
        </p:nvSpPr>
        <p:spPr>
          <a:xfrm>
            <a:off x="45792" y="-3081"/>
            <a:ext cx="2342605" cy="446860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4  </a:t>
            </a:r>
          </a:p>
        </p:txBody>
      </p:sp>
    </p:spTree>
    <p:extLst>
      <p:ext uri="{BB962C8B-B14F-4D97-AF65-F5344CB8AC3E}">
        <p14:creationId xmlns:p14="http://schemas.microsoft.com/office/powerpoint/2010/main" val="3391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0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8" grpId="0" animBg="1"/>
      <p:bldP spid="10" grpId="0"/>
      <p:bldP spid="15" grpId="0" animBg="1"/>
      <p:bldP spid="16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3516</Words>
  <Application>Microsoft Office PowerPoint</Application>
  <PresentationFormat>Widescreen</PresentationFormat>
  <Paragraphs>1254</Paragraphs>
  <Slides>145</Slides>
  <Notes>42</Notes>
  <HiddenSlides>0</HiddenSlides>
  <MMClips>195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4" baseType="lpstr">
      <vt:lpstr>Aharoni</vt:lpstr>
      <vt:lpstr>Kozuka Mincho Pr6N EL</vt:lpstr>
      <vt:lpstr>游ゴシック</vt:lpstr>
      <vt:lpstr>Arial</vt:lpstr>
      <vt:lpstr>Book Antiqua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270</cp:revision>
  <dcterms:created xsi:type="dcterms:W3CDTF">2022-10-10T14:53:42Z</dcterms:created>
  <dcterms:modified xsi:type="dcterms:W3CDTF">2022-10-12T18:44:33Z</dcterms:modified>
</cp:coreProperties>
</file>